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427" r:id="rId6"/>
  </p:sldIdLst>
  <p:sldSz cx="12192000" cy="6858000"/>
  <p:notesSz cx="6858000" cy="9144000"/>
  <p:embeddedFontLst>
    <p:embeddedFont>
      <p:font typeface="方正大标宋_GBK" pitchFamily="65" charset="-122"/>
      <p:regular r:id="rId7"/>
    </p:embeddedFon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方正隶变_GBK" pitchFamily="65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方正小标宋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大标宋简体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总复习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8356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itchFamily="18" charset="0"/>
                <a:ea typeface="方正黑体_GBK"/>
                <a:cs typeface="Times New Roman" pitchFamily="18" charset="0"/>
              </a:rPr>
              <a:t>一、判断画线部分的发音是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(S)</a:t>
            </a:r>
            <a:r>
              <a:rPr lang="zh-CN" altLang="zh-CN" sz="3400" dirty="0">
                <a:latin typeface="Times New Roman" pitchFamily="18" charset="0"/>
                <a:ea typeface="方正黑体_GBK"/>
                <a:cs typeface="Times New Roman" pitchFamily="18" charset="0"/>
              </a:rPr>
              <a:t>否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(D)</a:t>
            </a:r>
            <a:r>
              <a:rPr lang="zh-CN" altLang="zh-CN" sz="3400" dirty="0">
                <a:latin typeface="Times New Roman" pitchFamily="18" charset="0"/>
                <a:ea typeface="方正黑体_GBK"/>
                <a:cs typeface="Times New Roman" pitchFamily="18" charset="0"/>
              </a:rPr>
              <a:t>相同。</a:t>
            </a:r>
            <a:endParaRPr lang="zh-CN" altLang="zh-CN" sz="3400" dirty="0"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         )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1.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etter</a:t>
            </a:r>
            <a:r>
              <a:rPr lang="zh-CN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　</a:t>
            </a:r>
            <a:r>
              <a:rPr lang="zh-CN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3400" u="sng" dirty="0">
                <a:latin typeface="Times New Roman" pitchFamily="18" charset="0"/>
                <a:ea typeface="Times New Roman"/>
                <a:cs typeface="Times New Roman" pitchFamily="18" charset="0"/>
              </a:rPr>
              <a:t>d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ance</a:t>
            </a:r>
            <a:r>
              <a:rPr lang="zh-CN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　　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	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)2.wa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sh</a:t>
            </a:r>
            <a:r>
              <a:rPr lang="zh-CN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　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	wat</a:t>
            </a:r>
            <a:r>
              <a:rPr lang="en-US" altLang="zh-CN" sz="3400" u="sng" dirty="0" smtClean="0">
                <a:latin typeface="Times New Roman" pitchFamily="18" charset="0"/>
                <a:ea typeface="宋体"/>
                <a:cs typeface="Times New Roman" pitchFamily="18" charset="0"/>
              </a:rPr>
              <a:t>ch</a:t>
            </a:r>
            <a:endParaRPr lang="zh-CN" altLang="zh-CN" sz="3400" dirty="0"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)3.w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i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n	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   exc</a:t>
            </a:r>
            <a:r>
              <a:rPr lang="en-US" altLang="zh-CN" sz="3400" u="sng" dirty="0" smtClean="0">
                <a:latin typeface="Times New Roman" pitchFamily="18" charset="0"/>
                <a:ea typeface="宋体"/>
                <a:cs typeface="Times New Roman" pitchFamily="18" charset="0"/>
              </a:rPr>
              <a:t>i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ted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	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)4.st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tion	g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me</a:t>
            </a:r>
            <a:endParaRPr lang="zh-CN" altLang="zh-CN" sz="3400" dirty="0"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)5.th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o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se	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   n</a:t>
            </a:r>
            <a:r>
              <a:rPr lang="en-US" altLang="zh-CN" sz="3400" u="sng" dirty="0" smtClean="0">
                <a:latin typeface="Times New Roman" pitchFamily="18" charset="0"/>
                <a:ea typeface="宋体"/>
                <a:cs typeface="Times New Roman" pitchFamily="18" charset="0"/>
              </a:rPr>
              <a:t>o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te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	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)6.h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u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ge	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	r</a:t>
            </a:r>
            <a:r>
              <a:rPr lang="en-US" altLang="zh-CN" sz="3400" u="sng" dirty="0" smtClean="0">
                <a:latin typeface="Times New Roman" pitchFamily="18" charset="0"/>
                <a:ea typeface="宋体"/>
                <a:cs typeface="Times New Roman" pitchFamily="18" charset="0"/>
              </a:rPr>
              <a:t>u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ler</a:t>
            </a:r>
            <a:endParaRPr lang="zh-CN" altLang="zh-CN" sz="3400" dirty="0"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         )7.p</a:t>
            </a:r>
            <a:r>
              <a:rPr lang="en-US" altLang="zh-CN" sz="3400" u="sng" dirty="0" smtClean="0"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per     m</a:t>
            </a:r>
            <a:r>
              <a:rPr lang="en-US" altLang="zh-CN" sz="3400" u="sng" dirty="0" smtClean="0"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gic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	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)8.l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i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fe	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	sh</a:t>
            </a:r>
            <a:r>
              <a:rPr lang="en-US" altLang="zh-CN" sz="3400" u="sng" dirty="0" smtClean="0">
                <a:latin typeface="Times New Roman" pitchFamily="18" charset="0"/>
                <a:ea typeface="宋体"/>
                <a:cs typeface="Times New Roman" pitchFamily="18" charset="0"/>
              </a:rPr>
              <a:t>i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ne</a:t>
            </a:r>
            <a:endParaRPr lang="zh-CN" altLang="zh-CN" sz="3400" dirty="0"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         )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9.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tr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ip	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    s</a:t>
            </a:r>
            <a:r>
              <a:rPr lang="en-US" altLang="zh-CN" sz="3400" u="sng" dirty="0" smtClean="0">
                <a:latin typeface="Times New Roman" pitchFamily="18" charset="0"/>
                <a:ea typeface="宋体"/>
                <a:cs typeface="Times New Roman" pitchFamily="18" charset="0"/>
              </a:rPr>
              <a:t>tr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eet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	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)10.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th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ank	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th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at</a:t>
            </a:r>
            <a:endParaRPr lang="zh-CN" altLang="zh-CN" sz="3400" dirty="0"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         )11.dr</a:t>
            </a:r>
            <a:r>
              <a:rPr lang="en-US" altLang="zh-CN" sz="3400" u="sng" dirty="0" smtClean="0">
                <a:latin typeface="Times New Roman" pitchFamily="18" charset="0"/>
                <a:ea typeface="宋体"/>
                <a:cs typeface="Times New Roman" pitchFamily="18" charset="0"/>
              </a:rPr>
              <a:t>e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ss    for</a:t>
            </a:r>
            <a:r>
              <a:rPr lang="en-US" altLang="zh-CN" sz="3400" u="sng" dirty="0" smtClean="0">
                <a:latin typeface="Times New Roman" pitchFamily="18" charset="0"/>
                <a:ea typeface="宋体"/>
                <a:cs typeface="Times New Roman" pitchFamily="18" charset="0"/>
              </a:rPr>
              <a:t>e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st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	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)12.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p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arty	shoul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zh-CN" sz="3400" dirty="0">
              <a:effectLst/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9238" y="18083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08597" y="18083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1016" y="25417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44664" y="2627511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7083" y="3346389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04786" y="34321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21016" y="4161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40853" y="4161036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21016" y="4923036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29550" y="4923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01966" y="57487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40853" y="56659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927769"/>
            <a:ext cx="107880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二、选出画线部分发音不同的一项。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)1.A.v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rried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per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octor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esign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axi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ift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B.ma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g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C.an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g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ry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5.A.f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ee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stival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)6.A.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air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sh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irt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C.fi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sh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8940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9713" y="26751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4478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1366" y="41610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62086" y="5008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52808" y="57040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49" y="861094"/>
            <a:ext cx="107689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三、选出与所给单词发音相同的一项。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lever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inema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ry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ance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ese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3.b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ke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ctor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pen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ther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)5.h</a:t>
            </a:r>
            <a:r>
              <a:rPr lang="en-US" altLang="zh-CN" sz="3400" u="sng" dirty="0">
                <a:latin typeface="Times New Roman"/>
                <a:ea typeface="宋体"/>
              </a:rPr>
              <a:t>u</a:t>
            </a:r>
            <a:r>
              <a:rPr lang="en-US" altLang="zh-CN" sz="3400" dirty="0">
                <a:latin typeface="Times New Roman"/>
                <a:ea typeface="宋体"/>
              </a:rPr>
              <a:t>ge	</a:t>
            </a:r>
            <a:r>
              <a:rPr lang="en-US" altLang="zh-CN" sz="3400" dirty="0" err="1">
                <a:latin typeface="Times New Roman"/>
                <a:ea typeface="宋体"/>
              </a:rPr>
              <a:t>A.c</a:t>
            </a:r>
            <a:r>
              <a:rPr lang="en-US" altLang="zh-CN" sz="3400" u="sng" dirty="0" err="1">
                <a:latin typeface="Times New Roman"/>
                <a:ea typeface="宋体"/>
              </a:rPr>
              <a:t>u</a:t>
            </a:r>
            <a:r>
              <a:rPr lang="en-US" altLang="zh-CN" sz="3400" dirty="0" err="1">
                <a:latin typeface="Times New Roman"/>
                <a:ea typeface="宋体"/>
              </a:rPr>
              <a:t>t</a:t>
            </a:r>
            <a:r>
              <a:rPr lang="en-US" altLang="zh-CN" sz="3400" dirty="0">
                <a:latin typeface="Times New Roman"/>
                <a:ea typeface="宋体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</a:rPr>
              <a:t>B.p</a:t>
            </a:r>
            <a:r>
              <a:rPr lang="en-US" altLang="zh-CN" sz="3400" u="sng" dirty="0" err="1" smtClean="0">
                <a:latin typeface="Times New Roman"/>
                <a:ea typeface="宋体"/>
              </a:rPr>
              <a:t>u</a:t>
            </a:r>
            <a:r>
              <a:rPr lang="en-US" altLang="zh-CN" sz="3400" dirty="0" err="1" smtClean="0">
                <a:latin typeface="Times New Roman"/>
                <a:ea typeface="宋体"/>
              </a:rPr>
              <a:t>t</a:t>
            </a:r>
            <a:r>
              <a:rPr lang="en-US" altLang="zh-CN" sz="3400" dirty="0">
                <a:latin typeface="Times New Roman"/>
                <a:ea typeface="宋体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</a:rPr>
              <a:t>C.c</a:t>
            </a:r>
            <a:r>
              <a:rPr lang="en-US" altLang="zh-CN" sz="3400" u="sng" dirty="0" err="1" smtClean="0">
                <a:latin typeface="Times New Roman"/>
                <a:ea typeface="宋体"/>
              </a:rPr>
              <a:t>u</a:t>
            </a:r>
            <a:r>
              <a:rPr lang="en-US" altLang="zh-CN" sz="3400" dirty="0" err="1" smtClean="0">
                <a:latin typeface="Times New Roman"/>
                <a:ea typeface="宋体"/>
              </a:rPr>
              <a:t>te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427321" y="18178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7321" y="25703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4593" y="33835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47091" y="41610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68638" y="49216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131</Words>
  <Application>Microsoft Office PowerPoint</Application>
  <PresentationFormat>自定义</PresentationFormat>
  <Paragraphs>58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方正大标宋_GBK</vt:lpstr>
      <vt:lpstr>Times New Roman</vt:lpstr>
      <vt:lpstr>Calibri</vt:lpstr>
      <vt:lpstr>方正隶变_GBK</vt:lpstr>
      <vt:lpstr>微软雅黑</vt:lpstr>
      <vt:lpstr>方正小标宋_GBK</vt:lpstr>
      <vt:lpstr>方正黑体_GBK</vt:lpstr>
      <vt:lpstr>Wingdings</vt:lpstr>
      <vt:lpstr>方正大标宋简体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2026-03-20T07:58:17Z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