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黑体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一、选择正确的词语填写在横线上。完成后给植物各个部分涂上合适的颜色。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7815" y="2704062"/>
            <a:ext cx="1652985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stem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seed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flower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root</a:t>
            </a:r>
            <a:endParaRPr lang="zh-CN" altLang="en-US" sz="3400" dirty="0"/>
          </a:p>
        </p:txBody>
      </p:sp>
      <p:pic>
        <p:nvPicPr>
          <p:cNvPr id="8" name="image1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80472" y="2704062"/>
            <a:ext cx="6001703" cy="3282704"/>
          </a:xfrm>
          <a:prstGeom prst="rect">
            <a:avLst/>
          </a:prstGeom>
        </p:spPr>
      </p:pic>
      <p:pic>
        <p:nvPicPr>
          <p:cNvPr id="9" name="image1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713797" y="2704062"/>
            <a:ext cx="6068378" cy="3291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85800" y="861095"/>
            <a:ext cx="104203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)1.A.small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B.root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2.A.look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C.dance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3.A.put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)4.A.grow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B.green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C.yellow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5.A.sad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B.laugh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C.angry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256" y="1789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5061" y="2541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6256" y="3341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5941" y="4132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5711" y="4923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)1.Put the seed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earth.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B.under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leaves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green and big.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495" y="1827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8970" y="3381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up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A.growing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C.grows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—We’re watching the plant grow.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A.How;do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B.What;doing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C.What;do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green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dance in the wind.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A.leaves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C.leafs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017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888" y="2598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8842" y="48599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119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方正大标宋简体</vt:lpstr>
      <vt:lpstr>Times New Roman</vt:lpstr>
      <vt:lpstr>Calibri</vt:lpstr>
      <vt:lpstr>方正黑体_GBK</vt:lpstr>
      <vt:lpstr>方正隶变_GBK</vt:lpstr>
      <vt:lpstr>微软雅黑</vt:lpstr>
      <vt:lpstr>汉仪雅酷黑 95W</vt:lpstr>
      <vt:lpstr>方正大标宋_GBK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2026-03-19T02:57:40Z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