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15" r:id="rId5"/>
    <p:sldId id="508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MS Gothic" pitchFamily="49" charset="-128"/>
      <p:regular r:id="rId9"/>
    </p:embeddedFont>
    <p:embeddedFont>
      <p:font typeface="方正大标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小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175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108356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1.A.sweater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B.dress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C.cotton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)2.A.dressmaker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B.teacher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C.school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3.A.looking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B.wearing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)4.A.scarf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B.clever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C.wrong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)5.A.party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B.special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C.gift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36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9466" y="2541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991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9466" y="4161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43281" y="49075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933451"/>
            <a:ext cx="716710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4" y="2007552"/>
            <a:ext cx="10435035" cy="14646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9650" y="3679389"/>
            <a:ext cx="104546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1.Look at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dress.It’s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beautiful.People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make it with silk.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doctor is wearing a white robe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9166" y="38276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49166" y="53867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3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3" y="997902"/>
            <a:ext cx="10435035" cy="14646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6390" y="2631639"/>
            <a:ext cx="10454640" cy="380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3.People make the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with cotton.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 fireman is wearing an orange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uniform.It’s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uniform is a white shirt and blue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trousers.I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 it.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0443" y="28084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3661" y="36026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6633" y="50659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236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49" y="952500"/>
            <a:ext cx="896715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1.—What’s the boy wearing?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—He’s wearing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72548" y="1610207"/>
            <a:ext cx="1762127" cy="176212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37705" y="2579885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82089" y="2554846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33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231464" y="4274502"/>
            <a:ext cx="1678623" cy="167862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33424" y="3672185"/>
            <a:ext cx="8772526" cy="276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2.—Is </a:t>
            </a:r>
            <a:r>
              <a:rPr lang="en-US" altLang="zh-CN" sz="3400" dirty="0" err="1">
                <a:latin typeface="Times New Roman"/>
                <a:ea typeface="宋体"/>
              </a:rPr>
              <a:t>Lingling</a:t>
            </a:r>
            <a:r>
              <a:rPr lang="en-US" altLang="zh-CN" sz="3400" dirty="0">
                <a:latin typeface="Times New Roman"/>
                <a:ea typeface="宋体"/>
              </a:rPr>
              <a:t> wearing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and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—Yes,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  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6096785" y="378956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r>
              <a:rPr lang="zh-CN" altLang="zh-CN" sz="3400" dirty="0">
                <a:solidFill>
                  <a:srgbClr val="E72582"/>
                </a:solidFill>
                <a:ea typeface="MS Gothic"/>
                <a:cs typeface="MS Gothic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shirt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38288" y="4656336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skirt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07571" y="5569148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80560" y="5569148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181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方正黑体_GBK</vt:lpstr>
      <vt:lpstr>汉仪雅酷黑 95W</vt:lpstr>
      <vt:lpstr>MS Gothic</vt:lpstr>
      <vt:lpstr>方正大标宋_GBK</vt:lpstr>
      <vt:lpstr>方正隶变_GBK</vt:lpstr>
      <vt:lpstr>微软雅黑</vt:lpstr>
      <vt:lpstr>方正小标宋_GBK</vt:lpstr>
      <vt:lpstr>Calibri</vt:lpstr>
      <vt:lpstr>Wingdings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2026-03-20T03:02:27Z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