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大标宋简体" charset="-122"/>
      <p:regular r:id="rId13"/>
    </p:embeddedFont>
    <p:embeddedFont>
      <p:font typeface="方正大标宋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一、写出下列动词的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形式。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2.teach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3.look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4.wear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5.call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6.cry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7.dance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8.learn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9.make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10.take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11.play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12.run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0858" y="169406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97556" y="1694060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teaching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3676" y="2446536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3356" y="244653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237111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8428" y="323711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74323" y="3989586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21601" y="3989586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74323" y="4755158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28428" y="4777184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79638" y="556775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48279" y="5575894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动词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am,is,are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teaching Mary to swim.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dancing very 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3.—What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doing?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looking at the beautiful clothes.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4044" y="168453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7792" y="244653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3173" y="324663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4392" y="402768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动词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am,is,are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learning to dance?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5.Jack and Sam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playing football.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0904" y="16654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4189" y="247692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5617" y="324663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99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4364" y="950079"/>
            <a:ext cx="814197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51833" y="1961339"/>
            <a:ext cx="1710980" cy="15901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2144" y="2317835"/>
            <a:ext cx="563378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1.Lingling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9037" y="2334339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48946" y="3995101"/>
            <a:ext cx="1705452" cy="14787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2144" y="4157027"/>
            <a:ext cx="674255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2.His friend is the best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1777" y="4157027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1812" y="861094"/>
            <a:ext cx="1095375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3.Everyone’s wearing beautiful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clothes.They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4.Amy can’t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5.Don’t worry about your clothes.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只是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 go and dance.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133474" y="21322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49035" y="312122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88099" y="2575877"/>
            <a:ext cx="1793875" cy="15553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58025" y="4256286"/>
            <a:ext cx="9465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Just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142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Times New Roman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方正书宋_GBK</vt:lpstr>
      <vt:lpstr>NEU-BZ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2026-03-13T09:03:31Z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