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MS Gothic" pitchFamily="49" charset="-128"/>
      <p:regular r:id="rId9"/>
    </p:embeddedFont>
    <p:embeddedFont>
      <p:font typeface="方正大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5"/>
            <a:ext cx="10807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shirt?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C.him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blue and white.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A.trousers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B.skirt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C.dress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6620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6620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5"/>
            <a:ext cx="108070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)3.Don’t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cry,little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boy!I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help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mum.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)4.We’re wearing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shirts with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names.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A.us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5.Let’s ask your friends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party!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8516" y="1074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2456" y="33463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2456" y="49567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8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选出与画线单词同类的一项。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these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lovely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clothes.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A.name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B.idea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C.clever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Bird is yellow and black.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A.Ms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C.Doctor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)3.Daming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drawing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pictures.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C.interesting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539" y="1792883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1059" y="3346389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1639" y="4942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9" name="image3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56857" y="4940772"/>
            <a:ext cx="1708726" cy="1328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889669"/>
            <a:ext cx="1067752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850" y="1830105"/>
            <a:ext cx="94491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1.It’s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cold.I’m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wearing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2.His grandpa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 can make beautiful clothes.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3.Xiaohua is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11" name="image3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96238" y="1759163"/>
            <a:ext cx="1042988" cy="1327592"/>
          </a:xfrm>
          <a:prstGeom prst="rect">
            <a:avLst/>
          </a:prstGeom>
        </p:spPr>
      </p:pic>
      <p:pic>
        <p:nvPicPr>
          <p:cNvPr id="12" name="image32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57854" y="3247929"/>
            <a:ext cx="1855353" cy="144244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50321" y="2046486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3324" y="3121223"/>
            <a:ext cx="21739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dressmaker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3067" y="517068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129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MS Gothic</vt:lpstr>
      <vt:lpstr>方正大标宋_GBK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2026-03-20T02:47:16Z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