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15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500" y="861095"/>
            <a:ext cx="97821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819275"/>
            <a:ext cx="10941049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33425" y="3305175"/>
            <a:ext cx="107784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can’t take part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)2.Amy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ill.She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coughing.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Amy’s first Beijing opera show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with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She’s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 excited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0301" y="348615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6257" y="43009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2561" y="50563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" y="1095375"/>
            <a:ext cx="10941049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57225" y="2514601"/>
            <a:ext cx="108546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4.Ms Smart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talking on the phone.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)5.Time for the Beijing opera show.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5768" y="2720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8511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81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896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 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out to play.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better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A.feeling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B.feels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3038" y="3409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896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)3.Time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show.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)4.Is 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A.jump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B.jumping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5.I’m sorry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hear that.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4831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6176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4233" y="4103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14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3632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1.—Is she jumping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58024" y="1587097"/>
            <a:ext cx="1560691" cy="15035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10386" y="2484636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5321" y="2484635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1069" y="2475111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50" y="3434060"/>
            <a:ext cx="85915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still coughing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94508" y="3842340"/>
            <a:ext cx="1692201" cy="163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14279" y="348168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29804" y="4265811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0319" y="4265811"/>
            <a:ext cx="9252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4970" y="426581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96806" y="5029200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laughing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186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方正仿宋_GBK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