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14" r:id="rId3"/>
    <p:sldId id="506" r:id="rId4"/>
    <p:sldId id="507" r:id="rId5"/>
    <p:sldId id="508" r:id="rId6"/>
    <p:sldId id="515" r:id="rId7"/>
    <p:sldId id="509" r:id="rId8"/>
    <p:sldId id="427" r:id="rId9"/>
  </p:sldIdLst>
  <p:sldSz cx="12192000" cy="6858000"/>
  <p:notesSz cx="6858000" cy="9144000"/>
  <p:embeddedFontLst>
    <p:embeddedFont>
      <p:font typeface="方正小标宋_GBK" pitchFamily="65" charset="-122"/>
      <p:regular r:id="rId10"/>
    </p:embeddedFont>
    <p:embeddedFont>
      <p:font typeface="方正大标宋简体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5"/>
            <a:ext cx="97155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6800" y="3429000"/>
            <a:ext cx="1008972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)1.Li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Hua’s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grandpa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scientist.He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often works in the fields.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)2.They’re planting cucumber seeds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34267" y="35990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0457" y="51421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2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8855" y="1855152"/>
            <a:ext cx="10247674" cy="14383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822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125153" y="2809875"/>
            <a:ext cx="1008972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3.Sunflowers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yellow.There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seeds in them.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4.Their seeds aren’t growing.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)5.These are my leaves.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29396" y="3018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53440" y="454203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6658" y="53266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image2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4850" y="1205229"/>
            <a:ext cx="10247674" cy="14383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942975"/>
            <a:ext cx="108261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二、判断下列单词画线部分的发音是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      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1.m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e</a:t>
            </a:r>
            <a:r>
              <a:rPr lang="zh-CN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　　　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m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ee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t</a:t>
            </a:r>
            <a:r>
              <a:rPr lang="zh-CN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　　</a:t>
            </a:r>
            <a:endParaRPr lang="en-US" altLang="zh-CN" sz="3400" dirty="0" smtClean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)2.g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e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t</a:t>
            </a:r>
            <a:r>
              <a:rPr lang="zh-CN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　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</a:t>
            </a:r>
            <a:r>
              <a:rPr lang="zh-CN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u="sng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e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lephant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)3.b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i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g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	wr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i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ter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	</a:t>
            </a:r>
            <a:endParaRPr lang="en-US" altLang="zh-CN" sz="3400" dirty="0" smtClean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      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4.s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d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	b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ke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      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5.w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o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rried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m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o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del</a:t>
            </a:r>
            <a:endParaRPr lang="zh-CN" altLang="zh-CN" sz="3400" dirty="0">
              <a:effectLst/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3625" y="187503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3625" y="2697758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7812" y="34502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6862" y="42848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4575" y="50534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询问他们正在做什么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可以怎样问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 they do?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they 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5306" y="181235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想说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正在花园里种西红柿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可以这样说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planting tomato seeds in the garden.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planting tomato seeds in the garden.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9466" y="10273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002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2000" y="933450"/>
            <a:ext cx="855345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)3.—Which part of the plant is it?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A.It’s</a:t>
            </a:r>
            <a:r>
              <a:rPr lang="en-US" altLang="zh-CN" sz="3400" dirty="0">
                <a:latin typeface="Times New Roman"/>
                <a:ea typeface="宋体"/>
              </a:rPr>
              <a:t> the root.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the stem.</a:t>
            </a:r>
            <a:endParaRPr lang="zh-CN" altLang="en-US" sz="3400" dirty="0"/>
          </a:p>
        </p:txBody>
      </p:sp>
      <p:pic>
        <p:nvPicPr>
          <p:cNvPr id="9" name="image2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396965" y="2063749"/>
            <a:ext cx="1494473" cy="128070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08271" y="12975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215</Words>
  <Application>Microsoft Office PowerPoint</Application>
  <PresentationFormat>自定义</PresentationFormat>
  <Paragraphs>57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方正小标宋_GBK</vt:lpstr>
      <vt:lpstr>Times New Roman</vt:lpstr>
      <vt:lpstr>汉仪雅酷黑 95W</vt:lpstr>
      <vt:lpstr>方正大标宋简体</vt:lpstr>
      <vt:lpstr>Calibri</vt:lpstr>
      <vt:lpstr>方正隶变_GBK</vt:lpstr>
      <vt:lpstr>微软雅黑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2026-03-19T08:04:49Z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