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书宋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方正隶变_GBK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第五</a:t>
            </a:r>
            <a:r>
              <a:rPr lang="zh-CN" altLang="zh-CN" sz="6000" dirty="0" smtClean="0"/>
              <a:t>课时</a:t>
            </a:r>
            <a:r>
              <a:rPr lang="en-US" altLang="zh-CN" sz="6000" dirty="0" smtClean="0"/>
              <a:t> </a:t>
            </a:r>
            <a:r>
              <a:rPr lang="zh-CN" altLang="zh-CN" sz="6000" dirty="0" smtClean="0"/>
              <a:t> </a:t>
            </a:r>
            <a:r>
              <a:rPr lang="en-US" altLang="zh-CN" sz="6000" dirty="0"/>
              <a:t>Hit it big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2678"/>
            <a:ext cx="107267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一、用所给词的适当形式填空。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1.Mr Wang is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paint).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2.Zhang Ming is a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(write).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 farmer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(work) hard in the fields.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4.Doctors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(be) busy at night.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5.Jim wants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(be) a musician like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Boya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69861" y="1698605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painter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5069" y="2470071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writer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8268" y="3263335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works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59035" y="4043958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69590" y="4818145"/>
            <a:ext cx="10454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to be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1094"/>
            <a:ext cx="10743501" cy="5805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3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二、选词填空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补全短文。</a:t>
            </a:r>
            <a:endParaRPr lang="zh-CN" altLang="zh-CN" sz="33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cooks</a:t>
            </a:r>
            <a:r>
              <a:rPr lang="zh-CN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teacher</a:t>
            </a:r>
            <a:r>
              <a:rPr lang="zh-CN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doctors</a:t>
            </a:r>
            <a:r>
              <a:rPr lang="zh-CN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girls</a:t>
            </a:r>
            <a:r>
              <a:rPr lang="zh-CN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hard</a:t>
            </a:r>
            <a:r>
              <a:rPr lang="zh-CN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police officers</a:t>
            </a:r>
            <a:endParaRPr lang="zh-CN" altLang="zh-CN" sz="33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What do you want to </a:t>
            </a:r>
            <a:r>
              <a:rPr lang="en-US" altLang="zh-CN" sz="33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be?I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want to be a </a:t>
            </a:r>
            <a:r>
              <a:rPr lang="en-US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3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like Zhang </a:t>
            </a:r>
            <a:r>
              <a:rPr lang="en-US" altLang="zh-CN" sz="33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Guimei.She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works hard at </a:t>
            </a:r>
            <a:r>
              <a:rPr lang="en-US" altLang="zh-CN" sz="33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school.The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school is </a:t>
            </a:r>
            <a:r>
              <a:rPr lang="en-US" altLang="zh-CN" sz="33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for</a:t>
            </a: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3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3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3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from 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poor </a:t>
            </a:r>
            <a:r>
              <a:rPr lang="en-US" altLang="zh-CN" sz="33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families.The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students study </a:t>
            </a:r>
            <a:r>
              <a:rPr lang="en-US" altLang="zh-CN" sz="33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very </a:t>
            </a:r>
            <a:r>
              <a:rPr lang="en-US" altLang="zh-CN" sz="33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3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3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at </a:t>
            </a:r>
            <a:r>
              <a:rPr lang="en-US" altLang="zh-CN" sz="33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school.Some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of them become(</a:t>
            </a:r>
            <a:r>
              <a:rPr lang="zh-CN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成为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en-US" altLang="zh-CN" sz="33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en-US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3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in the </a:t>
            </a:r>
            <a:r>
              <a:rPr lang="en-US" altLang="zh-CN" sz="33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hospital.Some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of them become </a:t>
            </a:r>
            <a:r>
              <a:rPr lang="en-US" altLang="zh-CN" sz="33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en-US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3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the police </a:t>
            </a:r>
            <a:r>
              <a:rPr lang="en-US" altLang="zh-CN" sz="33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station.Some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of them become </a:t>
            </a:r>
            <a:r>
              <a:rPr lang="en-US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</a:t>
            </a:r>
            <a:r>
              <a:rPr lang="zh-CN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3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cook delicious food...What great jobs! </a:t>
            </a:r>
            <a:endParaRPr lang="zh-CN" altLang="zh-CN" sz="33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4793" y="1535185"/>
            <a:ext cx="9605394" cy="62078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6843" y="2157937"/>
            <a:ext cx="1404552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teacher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2347" y="3421784"/>
            <a:ext cx="936475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girls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39358" y="3429000"/>
            <a:ext cx="936475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hard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21374" y="4029164"/>
            <a:ext cx="143020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doctors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44385" y="4648858"/>
            <a:ext cx="2607189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police officers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55697" y="5285287"/>
            <a:ext cx="1172116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cooks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92120"/>
            <a:ext cx="1061766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三、从方框中选择合适的选项完成对话。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A:Hi,Lisa.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B:That’s my father.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A: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B:He’s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doctor.He’s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busy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A: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3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B:I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can cook for him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008687" y="1730040"/>
            <a:ext cx="5416492" cy="3921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A.What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does he do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B.Who’s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that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C.Yes,she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is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D.Is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this your mother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E.What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can you do for him?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924025" y="1870745"/>
            <a:ext cx="5501239" cy="394282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15280" y="17557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70443" y="33606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0443" y="491150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356" y="945751"/>
            <a:ext cx="640167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A:Wow,you’re great!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B:Yes,it is.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A:Is she a police officer?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A:Wow.She’s very cool!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B:Thank you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!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180662" y="1117644"/>
            <a:ext cx="5416492" cy="3921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A.What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does he do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B.Who’s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that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C.Yes,she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is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D.Is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this your mother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E.What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can you do for him? 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6096000" y="1258349"/>
            <a:ext cx="5501239" cy="394282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0083" y="10960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2466" y="33464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920421"/>
            <a:ext cx="1093027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四、长大后你想做什么呢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仿例写句子。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 want to be a police officer and work in 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police 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station.I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want to keep the city safe.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88802" y="1722174"/>
            <a:ext cx="1705400" cy="145590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14251" y="3592396"/>
            <a:ext cx="1046055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          I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want to be a teacher and work at a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</a:rPr>
              <a:t>school.I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 want to teach Chinese.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204</Words>
  <Application>Microsoft Office PowerPoint</Application>
  <PresentationFormat>自定义</PresentationFormat>
  <Paragraphs>72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方正小标宋_GBK</vt:lpstr>
      <vt:lpstr>方正书宋_GBK</vt:lpstr>
      <vt:lpstr>汉仪雅酷黑 95W</vt:lpstr>
      <vt:lpstr>方正黑体_GBK</vt:lpstr>
      <vt:lpstr>方正隶变_GBK</vt:lpstr>
      <vt:lpstr>NEU-BZ</vt:lpstr>
      <vt:lpstr>微软雅黑</vt:lpstr>
      <vt:lpstr>Wingdings</vt:lpstr>
      <vt:lpstr>Times New Roman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234</cp:revision>
  <dcterms:created xsi:type="dcterms:W3CDTF">2019-06-19T02:08:00Z</dcterms:created>
  <dcterms:modified xsi:type="dcterms:W3CDTF">2026-02-26T02:30:55Z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