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509" r:id="rId7"/>
    <p:sldId id="516" r:id="rId8"/>
    <p:sldId id="515" r:id="rId9"/>
    <p:sldId id="510" r:id="rId10"/>
    <p:sldId id="511" r:id="rId11"/>
    <p:sldId id="427" r:id="rId12"/>
  </p:sldIdLst>
  <p:sldSz cx="12192000" cy="6858000"/>
  <p:notesSz cx="6858000" cy="9144000"/>
  <p:embeddedFontLst>
    <p:embeddedFont>
      <p:font typeface="方正小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隶变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大标宋_GBK" pitchFamily="65" charset="-122"/>
      <p:regular r:id="rId22"/>
    </p:embeddedFont>
    <p:embeddedFont>
      <p:font typeface="方正黑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49" y="942975"/>
            <a:ext cx="107308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补全句子。本题读三遍。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1.Put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carrot seeds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5.—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is your dad doing?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—He’s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930456" y="177026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31679" y="177026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earth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4705" y="2578224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stem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39930" y="2568698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0505" y="335141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0423" y="3351410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84844" y="4094360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digging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76529" y="4094360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garden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19625" y="487541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84844" y="5675511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2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67875" y="938530"/>
            <a:ext cx="1656397" cy="1432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" y="861094"/>
            <a:ext cx="8905875" cy="1395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一、听音标号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用阿拉伯数字按所听顺序标号。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6" y="2475461"/>
            <a:ext cx="9353550" cy="3932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522148" y="38825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46273" y="38634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41823" y="38634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08798" y="388237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22148" y="58827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7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46273" y="584840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41823" y="584840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25996" y="584840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选出录音中包含的单词。本题读两遍。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)1.A.live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B.life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C.five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2.A.stem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B.stand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C.story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)3.A.ear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B.laugh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C.earth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4.A.sit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B.six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C.sister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)5.A.sleep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B.sweep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C.sweet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9941" y="1808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5896" y="2570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5061" y="33813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0540" y="41991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0541" y="4951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1061119"/>
            <a:ext cx="108261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	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)6.A.big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C.pig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7.A.planting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B.playing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C.growing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8516" y="12384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8516" y="20179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911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9130" y="914400"/>
            <a:ext cx="108737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判断下列图片与录音是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" y="2129373"/>
            <a:ext cx="10656570" cy="436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815818" y="372058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6168" y="37205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83193" y="37205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50218" y="369671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0708" y="590264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55807" y="58796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70211" y="591217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359743" y="591217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四、听句子选答语。本题读两遍。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)1.A.Yes,I am.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)2.A.They play football.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running.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watering the plants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9466" y="18464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781" y="4161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861094"/>
            <a:ext cx="1055504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)3.A.Yes,it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4.A.Yes,we are.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growing.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growing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0443" y="1065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23783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186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918244"/>
            <a:ext cx="108832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5.A.He’s a scientist.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likes drawing.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working in the fields.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1103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71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4"/>
            <a:ext cx="107880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选择与题干匹配的信息。本题读两遍。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)1.Grandpa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2.Chair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3.Amy and </a:t>
            </a:r>
            <a:r>
              <a:rPr lang="en-US" altLang="zh-CN" sz="3400" dirty="0" err="1">
                <a:latin typeface="Times New Roman"/>
                <a:ea typeface="宋体"/>
              </a:rPr>
              <a:t>Lingling</a:t>
            </a:r>
            <a:r>
              <a:rPr lang="en-US" altLang="zh-CN" sz="3400" dirty="0">
                <a:latin typeface="Times New Roman"/>
                <a:ea typeface="宋体"/>
              </a:rPr>
              <a:t/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4.Part of the plant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r>
              <a:rPr lang="en-US" altLang="zh-CN" sz="3400" dirty="0">
                <a:latin typeface="Times New Roman"/>
                <a:ea typeface="宋体"/>
              </a:rPr>
              <a:t>5.Daming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408271" y="1798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64619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3408" y="3360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5061" y="41419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8781" y="4932561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62750" y="1826214"/>
            <a:ext cx="4238625" cy="448738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A.watch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plant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flower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C.cucumbers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D.plant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flowers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E.want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corn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F.come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from the plant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256</Words>
  <Application>Microsoft Office PowerPoint</Application>
  <PresentationFormat>自定义</PresentationFormat>
  <Paragraphs>107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方正小标宋_GBK</vt:lpstr>
      <vt:lpstr>Times New Roman</vt:lpstr>
      <vt:lpstr>汉仪雅酷黑 95W</vt:lpstr>
      <vt:lpstr>方正大标宋简体</vt:lpstr>
      <vt:lpstr>Calibri</vt:lpstr>
      <vt:lpstr>方正隶变_GBK</vt:lpstr>
      <vt:lpstr>微软雅黑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2026-03-19T07:53:43Z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