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3" r:id="rId2"/>
    <p:sldId id="506" r:id="rId3"/>
    <p:sldId id="507" r:id="rId4"/>
    <p:sldId id="514" r:id="rId5"/>
    <p:sldId id="508" r:id="rId6"/>
    <p:sldId id="427" r:id="rId7"/>
  </p:sldIdLst>
  <p:sldSz cx="12192000" cy="6858000"/>
  <p:notesSz cx="6858000" cy="9144000"/>
  <p:embeddedFontLst>
    <p:embeddedFont>
      <p:font typeface="方正黑体_GBK" pitchFamily="65" charset="-122"/>
      <p:regular r:id="rId8"/>
    </p:embeddedFont>
    <p:embeddedFont>
      <p:font typeface="MS Gothic" pitchFamily="49" charset="-128"/>
      <p:regular r:id="rId9"/>
    </p:embeddedFont>
    <p:embeddedFont>
      <p:font typeface="方正大标宋_GBK" pitchFamily="65" charset="-122"/>
      <p:regular r:id="rId10"/>
    </p:embeddedFont>
    <p:embeddedFont>
      <p:font typeface="方正隶变_GBK" pitchFamily="65" charset="-122"/>
      <p:regular r:id="rId11"/>
    </p:embeddedFont>
    <p:embeddedFont>
      <p:font typeface="微软雅黑" pitchFamily="34" charset="-122"/>
      <p:regular r:id="rId12"/>
      <p:bold r:id="rId13"/>
    </p:embeddedFont>
    <p:embeddedFont>
      <p:font typeface="方正小标宋_GBK" pitchFamily="65" charset="-122"/>
      <p:regular r:id="rId14"/>
    </p:embeddedFont>
    <p:embeddedFont>
      <p:font typeface="Calibri" pitchFamily="34" charset="0"/>
      <p:regular r:id="rId15"/>
      <p:bold r:id="rId16"/>
      <p:italic r:id="rId17"/>
      <p:boldItalic r:id="rId18"/>
    </p:embeddedFont>
    <p:embeddedFont>
      <p:font typeface="方正大标宋简体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5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5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zh-CN" altLang="en-US" sz="60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6000" b="1" smtClean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第三课时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Speed up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32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66749" y="861094"/>
            <a:ext cx="1075372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一、选出不同类的一项。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)1.A.animal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B.elephant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C.whale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2.A.present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B.make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C.need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3.A.we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C.our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4.A.favourite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B.name	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C.special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8271" y="181788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08270" y="256155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37566" y="342900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37566" y="418008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76275" y="861095"/>
            <a:ext cx="108356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000" dirty="0">
                <a:latin typeface="Times New Roman"/>
                <a:ea typeface="方正黑体_GBK"/>
                <a:cs typeface="Times New Roman"/>
              </a:rPr>
              <a:t>二、给下列图片选择合适的句子。</a:t>
            </a:r>
            <a:endParaRPr lang="zh-CN" altLang="zh-CN" sz="30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999" y="1474241"/>
            <a:ext cx="9505951" cy="1688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619125" y="3141226"/>
            <a:ext cx="112776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200" dirty="0" err="1">
                <a:latin typeface="Times New Roman"/>
                <a:ea typeface="宋体"/>
                <a:cs typeface="Times New Roman"/>
              </a:rPr>
              <a:t>A.The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 elephant is wearing a hat and a T</a:t>
            </a:r>
            <a:r>
              <a:rPr lang="zh-CN" altLang="zh-CN" sz="3200" dirty="0">
                <a:latin typeface="Calibri"/>
                <a:ea typeface="MS Gothic"/>
                <a:cs typeface="MS Gothic"/>
              </a:rPr>
              <a:t>⁃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shirt.</a:t>
            </a:r>
            <a:endParaRPr lang="zh-CN" altLang="zh-CN" sz="3200" dirty="0">
              <a:latin typeface="Calibri"/>
              <a:ea typeface="宋体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n-US" altLang="zh-CN" sz="3200" dirty="0" err="1">
                <a:latin typeface="Times New Roman"/>
                <a:ea typeface="宋体"/>
                <a:cs typeface="Times New Roman"/>
              </a:rPr>
              <a:t>B.The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 bear is wearing a pink dress.</a:t>
            </a:r>
            <a:endParaRPr lang="zh-CN" altLang="zh-CN" sz="3200" dirty="0">
              <a:latin typeface="Calibri"/>
              <a:ea typeface="宋体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n-US" altLang="zh-CN" sz="3200" dirty="0" err="1">
                <a:latin typeface="Times New Roman"/>
                <a:ea typeface="宋体"/>
                <a:cs typeface="Times New Roman"/>
              </a:rPr>
              <a:t>C.The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 dressmaker can make lots of beautiful clothes.</a:t>
            </a:r>
            <a:endParaRPr lang="zh-CN" altLang="zh-CN" sz="3200" dirty="0">
              <a:latin typeface="Calibri"/>
              <a:ea typeface="宋体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D.—</a:t>
            </a:r>
            <a:r>
              <a:rPr lang="en-US" altLang="zh-CN" sz="3200" dirty="0" err="1">
                <a:latin typeface="Times New Roman"/>
                <a:ea typeface="宋体"/>
                <a:cs typeface="Times New Roman"/>
              </a:rPr>
              <a:t>Mr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200" dirty="0" err="1">
                <a:latin typeface="Times New Roman"/>
                <a:ea typeface="宋体"/>
                <a:cs typeface="Times New Roman"/>
              </a:rPr>
              <a:t>Dressmaker,I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 want a shirt with my </a:t>
            </a:r>
            <a:r>
              <a:rPr lang="en-US" altLang="zh-CN" sz="3200" dirty="0" err="1">
                <a:latin typeface="Times New Roman"/>
                <a:ea typeface="宋体"/>
                <a:cs typeface="Times New Roman"/>
              </a:rPr>
              <a:t>name.Can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 you help me?</a:t>
            </a:r>
            <a:endParaRPr lang="zh-CN" altLang="zh-CN" sz="3200" dirty="0">
              <a:latin typeface="Calibri"/>
              <a:ea typeface="宋体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—Sure!</a:t>
            </a:r>
            <a:endParaRPr lang="zh-CN" altLang="zh-CN" sz="3200" dirty="0">
              <a:latin typeface="Calibri"/>
              <a:ea typeface="宋体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E.—Is the boy wearing a T</a:t>
            </a:r>
            <a:r>
              <a:rPr lang="zh-CN" altLang="zh-CN" sz="3200" dirty="0">
                <a:latin typeface="Calibri"/>
                <a:ea typeface="MS Gothic"/>
                <a:cs typeface="MS Gothic"/>
              </a:rPr>
              <a:t>⁃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shirt and shorts?</a:t>
            </a:r>
            <a:endParaRPr lang="zh-CN" altLang="zh-CN" sz="3200" dirty="0">
              <a:latin typeface="Calibri"/>
              <a:ea typeface="宋体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—</a:t>
            </a:r>
            <a:r>
              <a:rPr lang="en-US" altLang="zh-CN" sz="3200" dirty="0" err="1">
                <a:latin typeface="Times New Roman"/>
                <a:ea typeface="宋体"/>
                <a:cs typeface="Times New Roman"/>
              </a:rPr>
              <a:t>Yes,he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 is.</a:t>
            </a:r>
            <a:endParaRPr lang="zh-CN" altLang="zh-CN" sz="32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24621" y="265759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B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610571" y="265759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</a:rPr>
              <a:t>E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514974" y="265759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372946" y="265759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</a:rPr>
              <a:t>D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249371" y="265759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</a:rPr>
              <a:t>C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7224" y="861094"/>
            <a:ext cx="6981825" cy="56784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三、根据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Amy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玩偶的衣服完成句子。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1.The cat is wearing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and a 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2.Look at 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giraffe.It’s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wearing a long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3.The monkey is so 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cute.It’s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wearing a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and trousers.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318.jpeg"/>
          <p:cNvPicPr/>
          <p:nvPr/>
        </p:nvPicPr>
        <p:blipFill rotWithShape="1">
          <a:blip r:embed="rId4"/>
          <a:srcRect l="4304" t="8285"/>
          <a:stretch/>
        </p:blipFill>
        <p:spPr>
          <a:xfrm>
            <a:off x="7877175" y="1838325"/>
            <a:ext cx="3634740" cy="3810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070017" y="1675011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hat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78697" y="2465586"/>
            <a:ext cx="10823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dress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21296" y="4008636"/>
            <a:ext cx="103425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scarf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18594" y="5648325"/>
            <a:ext cx="100540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shirt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57169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7224" y="1099219"/>
            <a:ext cx="698182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4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.—What’s the bear wearing?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/>
                <a:ea typeface="宋体"/>
              </a:rPr>
              <a:t>—It’s wearing a green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</a:rPr>
              <a:t>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318.jpeg"/>
          <p:cNvPicPr/>
          <p:nvPr/>
        </p:nvPicPr>
        <p:blipFill rotWithShape="1">
          <a:blip r:embed="rId4"/>
          <a:srcRect l="4304" t="8285"/>
          <a:stretch/>
        </p:blipFill>
        <p:spPr>
          <a:xfrm>
            <a:off x="7781925" y="1181100"/>
            <a:ext cx="3634740" cy="3810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531633" y="1976382"/>
            <a:ext cx="9541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</a:rPr>
              <a:t>coat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</TotalTime>
  <Words>186</Words>
  <Application>Microsoft Office PowerPoint</Application>
  <PresentationFormat>自定义</PresentationFormat>
  <Paragraphs>51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Arial</vt:lpstr>
      <vt:lpstr>宋体</vt:lpstr>
      <vt:lpstr>方正黑体_GBK</vt:lpstr>
      <vt:lpstr>汉仪雅酷黑 95W</vt:lpstr>
      <vt:lpstr>MS Gothic</vt:lpstr>
      <vt:lpstr>方正大标宋_GBK</vt:lpstr>
      <vt:lpstr>方正隶变_GBK</vt:lpstr>
      <vt:lpstr>微软雅黑</vt:lpstr>
      <vt:lpstr>方正小标宋_GBK</vt:lpstr>
      <vt:lpstr>Calibri</vt:lpstr>
      <vt:lpstr>Wingdings</vt:lpstr>
      <vt:lpstr>方正大标宋简体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295</cp:revision>
  <dcterms:created xsi:type="dcterms:W3CDTF">2019-06-19T02:08:00Z</dcterms:created>
  <dcterms:modified xsi:type="dcterms:W3CDTF">2026-03-20T02:31:26Z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