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14" r:id="rId6"/>
    <p:sldId id="509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方正大标宋简体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隶变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大标宋_GBK" pitchFamily="65" charset="-122"/>
      <p:regular r:id="rId18"/>
    </p:embeddedFont>
    <p:embeddedFont>
      <p:font typeface="方正黑体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第五课时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Hit it big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4"/>
            <a:ext cx="6972299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一、根据句子选择合适的图片。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</a:rPr>
              <a:t>1.Let’s call the forest </a:t>
            </a:r>
            <a:r>
              <a:rPr lang="en-US" altLang="zh-CN" sz="3400" dirty="0" smtClean="0">
                <a:latin typeface="Times New Roman"/>
                <a:ea typeface="宋体"/>
              </a:rPr>
              <a:t>keeper!</a:t>
            </a:r>
          </a:p>
        </p:txBody>
      </p:sp>
      <p:pic>
        <p:nvPicPr>
          <p:cNvPr id="8" name="image27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58099" y="1871662"/>
            <a:ext cx="3114675" cy="155733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38288" y="22560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4850" y="3300482"/>
            <a:ext cx="68008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</a:rPr>
              <a:t>)2.Next week we will have a field trip with my teacher.	</a:t>
            </a:r>
            <a:endParaRPr lang="zh-CN" altLang="en-US" sz="3400" dirty="0">
              <a:solidFill>
                <a:srgbClr val="0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0174" y="369797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1" name="image27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623412" y="3930767"/>
            <a:ext cx="3149362" cy="15746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1243786"/>
            <a:ext cx="692467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)3.—Are there any </a:t>
            </a:r>
            <a:r>
              <a:rPr lang="en-US" altLang="zh-CN" sz="3400" dirty="0" smtClean="0">
                <a:latin typeface="Times New Roman"/>
                <a:ea typeface="宋体"/>
              </a:rPr>
              <a:t>flowers in </a:t>
            </a:r>
            <a:r>
              <a:rPr lang="en-US" altLang="zh-CN" sz="3400" dirty="0">
                <a:latin typeface="Times New Roman"/>
                <a:ea typeface="宋体"/>
              </a:rPr>
              <a:t>your painting?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</a:rPr>
              <a:t>No,there</a:t>
            </a:r>
            <a:r>
              <a:rPr lang="en-US" altLang="zh-CN" sz="3400" dirty="0">
                <a:latin typeface="Times New Roman"/>
                <a:ea typeface="宋体"/>
              </a:rPr>
              <a:t> aren’t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501743" y="1436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27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543801" y="1638523"/>
            <a:ext cx="3580953" cy="17904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861094"/>
            <a:ext cx="107975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二、选择合适的词补全句子。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favourite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school activity is the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school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，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(fair/picnic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).Because I can buy some things.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(Is/Are) there a bird in the tree?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No,there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(is/isn’t).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3.There are small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(dot/dots) on it.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81247" y="1694061"/>
            <a:ext cx="7922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fair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19368" y="3261751"/>
            <a:ext cx="5004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56682" y="4027686"/>
            <a:ext cx="9542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77735" y="4808736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dots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899194"/>
            <a:ext cx="107975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4.There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(is/are) some milk on the table.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5.Chinese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(write/writing) is an art.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0294" y="979686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34510" y="1730190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writing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9517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4"/>
            <a:ext cx="108356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baby is very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可爱的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2.There are 24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in a 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3.Amy wants to dance at the art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节日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4.Tell me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更多的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about your new friends.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那些</a:t>
            </a:r>
            <a:r>
              <a:rPr lang="en-US" altLang="zh-CN" sz="3400" dirty="0">
                <a:latin typeface="Times New Roman"/>
                <a:ea typeface="宋体"/>
              </a:rPr>
              <a:t>) are Chinese words.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4648219" y="1694061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lovely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18533" y="2477293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hours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31711" y="3265686"/>
            <a:ext cx="147187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festival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68801" y="4008636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more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06140" y="4799211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Those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165</Words>
  <Application>Microsoft Office PowerPoint</Application>
  <PresentationFormat>自定义</PresentationFormat>
  <Paragraphs>50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方正小标宋_GBK</vt:lpstr>
      <vt:lpstr>Times New Roman</vt:lpstr>
      <vt:lpstr>汉仪雅酷黑 95W</vt:lpstr>
      <vt:lpstr>方正大标宋简体</vt:lpstr>
      <vt:lpstr>Calibri</vt:lpstr>
      <vt:lpstr>方正隶变_GBK</vt:lpstr>
      <vt:lpstr>微软雅黑</vt:lpstr>
      <vt:lpstr>方正大标宋_GBK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2026-03-19T09:05:21Z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