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14" r:id="rId4"/>
    <p:sldId id="507" r:id="rId5"/>
    <p:sldId id="508" r:id="rId6"/>
    <p:sldId id="515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方正大标宋_GBK" pitchFamily="65" charset="-122"/>
      <p:regular r:id="rId10"/>
    </p:embeddedFont>
    <p:embeddedFont>
      <p:font typeface="方正仿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小标宋_GBK" pitchFamily="65" charset="-122"/>
      <p:regular r:id="rId18"/>
    </p:embeddedFont>
    <p:embeddedFont>
      <p:font typeface="方正隶变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第四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课时 </a:t>
            </a:r>
            <a:r>
              <a:rPr lang="en-US" altLang="zh-CN" sz="6000" b="1" dirty="0">
                <a:latin typeface="Times New Roman" pitchFamily="18" charset="0"/>
                <a:ea typeface="方正大标宋_GBK" pitchFamily="65" charset="-122"/>
                <a:cs typeface="Times New Roman" pitchFamily="18" charset="0"/>
              </a:rPr>
              <a:t>Fuel up</a:t>
            </a:r>
            <a:endParaRPr lang="zh-CN" altLang="zh-CN" sz="6000" b="1" dirty="0">
              <a:latin typeface="Times New Roman" pitchFamily="18" charset="0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61095"/>
            <a:ext cx="6925627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一、把图片与单词连起来。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1832505"/>
            <a:ext cx="10740390" cy="1597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930659" y="4889585"/>
            <a:ext cx="8613256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teacher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postman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taxi driver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baker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224408" y="3429889"/>
            <a:ext cx="2861942" cy="185349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2590800" y="3429000"/>
            <a:ext cx="2357758" cy="18543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806058" y="3429000"/>
            <a:ext cx="2138042" cy="173355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7573327" y="3429889"/>
            <a:ext cx="3024188" cy="173266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861094"/>
            <a:ext cx="108070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bee,very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busy.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A.like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B.is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C.is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like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does your uncle do?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—He’s a policeman.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C.How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817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1016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608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861094"/>
            <a:ext cx="1080706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your aunt a cook?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.She’s a doctor.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A.Is;Yes,she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B.Is;No,she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C.Does;No,she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doesn’t.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991" y="10558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三、选择正确的单词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father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(post office/postman).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2.My sister likes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(painting/paint).She is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(painting/painter).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3.What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(do/does) your uncle do?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01831" y="1694061"/>
            <a:ext cx="16642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postman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92539" y="2456061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painting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32402" y="3246636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painter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46217" y="4037211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4.Miss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(police officer/doctor).She keeps the city safe.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5.Zhang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Guimei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works very hard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and 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change/changes) the poor girls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(life/lives).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65042" y="899194"/>
            <a:ext cx="25187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police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officer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20125" y="2476921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changes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09912" y="3246636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lives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41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115</Words>
  <Application>Microsoft Office PowerPoint</Application>
  <PresentationFormat>自定义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方正黑体_GBK</vt:lpstr>
      <vt:lpstr>方正大标宋_GBK</vt:lpstr>
      <vt:lpstr>汉仪雅酷黑 95W</vt:lpstr>
      <vt:lpstr>方正仿宋_GBK</vt:lpstr>
      <vt:lpstr>Times New Roman</vt:lpstr>
      <vt:lpstr>Calibri</vt:lpstr>
      <vt:lpstr>微软雅黑</vt:lpstr>
      <vt:lpstr>方正小标宋_GBK</vt:lpstr>
      <vt:lpstr>方正隶变_GBK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2026-02-26T06:54:17Z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