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14" r:id="rId5"/>
    <p:sldId id="515" r:id="rId6"/>
    <p:sldId id="508" r:id="rId7"/>
    <p:sldId id="516" r:id="rId8"/>
    <p:sldId id="509" r:id="rId9"/>
    <p:sldId id="427" r:id="rId10"/>
  </p:sldIdLst>
  <p:sldSz cx="12192000" cy="6858000"/>
  <p:notesSz cx="6858000" cy="9144000"/>
  <p:embeddedFontLst>
    <p:embeddedFont>
      <p:font typeface="NEU-BZ" pitchFamily="2" charset="-122"/>
      <p:regular r:id="rId11"/>
      <p:bold r:id="rId12"/>
      <p:italic r:id="rId13"/>
      <p:boldItalic r:id="rId14"/>
    </p:embeddedFont>
    <p:embeddedFont>
      <p:font typeface="方正大标宋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黑体_GBK" pitchFamily="65" charset="-122"/>
      <p:regular r:id="rId18"/>
    </p:embeddedFont>
    <p:embeddedFont>
      <p:font typeface="方正小标宋_GBK" pitchFamily="65" charset="-122"/>
      <p:regular r:id="rId19"/>
    </p:embeddedFont>
    <p:embeddedFont>
      <p:font typeface="方正大标宋简体" charset="-122"/>
      <p:regular r:id="rId20"/>
    </p:embeddedFont>
    <p:embeddedFont>
      <p:font typeface="方正隶变_GBK" pitchFamily="65" charset="-122"/>
      <p:regular r:id="rId21"/>
    </p:embeddedFont>
    <p:embeddedFont>
      <p:font typeface="方正书宋_GBK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第四课时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Fuel up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00099" y="952500"/>
            <a:ext cx="1071181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一、判断画线部分发音是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(S)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(D)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相同。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1.wr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f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nd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)2.h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sh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)3.t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lent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m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ke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)4.k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te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b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ke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)5.m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gic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ct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99711" y="1903611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84122" y="26560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84122" y="34752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20189" y="4208661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20189" y="4967684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800" y="861095"/>
            <a:ext cx="6994535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二、根据图片选择合适的单词。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9" name="image16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5" y="1752600"/>
            <a:ext cx="10409870" cy="141509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8699" y="3248025"/>
            <a:ext cx="1048321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1.I’m good at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A.writing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B.reading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2.This is Grandma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Li.She’s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A.playing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B.painting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93972" y="325755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39645" y="486385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9" name="image16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03752" y="962025"/>
            <a:ext cx="10409870" cy="141509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6865" y="2390775"/>
            <a:ext cx="1055504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3.Amy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can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very well.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A.sing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B.dance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4.Is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Daming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fast?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A.running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B.walking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22497" y="24751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98721" y="400660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4629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9" name="image16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03752" y="1485900"/>
            <a:ext cx="10409870" cy="141509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6865" y="3019425"/>
            <a:ext cx="1055504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5.I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wash so many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A.pens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B.brushes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39420" y="312122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26304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61094"/>
            <a:ext cx="1090231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三、单项选择。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are you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—I’m listening to music.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A.What;do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B.What;doing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C.How;doing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82366" y="1760736"/>
            <a:ext cx="6928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B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1013494"/>
            <a:ext cx="1090231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询问李爷爷在做什么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可以怎样问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A.What’s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Grandpa Li doing?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B.What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does Grandpa Li do?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C.What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can Grandpa Li do?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8763" y="11701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9583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61094"/>
            <a:ext cx="10902315" cy="4539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想说我爸爸正在医院里上班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可以说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A.My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father works in a hospital.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B.My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father is working in the hospital.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C.My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father working in the hospital.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)4.The duck is good at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A.swim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</a:rPr>
              <a:t>B.swims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</a:rPr>
              <a:t>C.swimming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345061" y="10082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99466" y="411698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161</Words>
  <Application>Microsoft Office PowerPoint</Application>
  <PresentationFormat>自定义</PresentationFormat>
  <Paragraphs>70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Arial</vt:lpstr>
      <vt:lpstr>宋体</vt:lpstr>
      <vt:lpstr>NEU-BZ</vt:lpstr>
      <vt:lpstr>汉仪雅酷黑 95W</vt:lpstr>
      <vt:lpstr>方正大标宋_GBK</vt:lpstr>
      <vt:lpstr>微软雅黑</vt:lpstr>
      <vt:lpstr>方正黑体_GBK</vt:lpstr>
      <vt:lpstr>方正小标宋_GBK</vt:lpstr>
      <vt:lpstr>方正大标宋简体</vt:lpstr>
      <vt:lpstr>方正隶变_GBK</vt:lpstr>
      <vt:lpstr>Wingdings</vt:lpstr>
      <vt:lpstr>Times New Roman</vt:lpstr>
      <vt:lpstr>方正书宋_GBK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291</cp:revision>
  <dcterms:created xsi:type="dcterms:W3CDTF">2019-06-19T02:08:00Z</dcterms:created>
  <dcterms:modified xsi:type="dcterms:W3CDTF">2026-03-13T23:23:38Z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