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14" r:id="rId4"/>
    <p:sldId id="507" r:id="rId5"/>
    <p:sldId id="508" r:id="rId6"/>
    <p:sldId id="509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方正大标宋_GBK" pitchFamily="65" charset="-122"/>
      <p:regular r:id="rId10"/>
    </p:embeddedFont>
    <p:embeddedFont>
      <p:font typeface="方正仿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MS Gothic" pitchFamily="49" charset="-128"/>
      <p:regular r:id="rId18"/>
    </p:embeddedFont>
    <p:embeddedFont>
      <p:font typeface="方正小标宋_GBK" pitchFamily="65" charset="-122"/>
      <p:regular r:id="rId19"/>
    </p:embeddedFont>
    <p:embeddedFont>
      <p:font typeface="方正隶变_GBK" pitchFamily="65" charset="-122"/>
      <p:regular r:id="rId20"/>
    </p:embeddedFont>
    <p:embeddedFont>
      <p:font typeface="NEU-BZ" pitchFamily="2" charset="-122"/>
      <p:regular r:id="rId21"/>
      <p:bold r:id="rId22"/>
      <p:italic r:id="rId23"/>
      <p:boldItalic r:id="rId24"/>
    </p:embeddedFont>
    <p:embeddedFont>
      <p:font typeface="方正大标宋简体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第二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课时 </a:t>
            </a:r>
            <a:r>
              <a:rPr lang="en-US" altLang="zh-CN" sz="6000" b="1" dirty="0">
                <a:latin typeface="Times New Roman" pitchFamily="18" charset="0"/>
                <a:ea typeface="方正大标宋_GBK" pitchFamily="65" charset="-122"/>
                <a:cs typeface="Times New Roman" pitchFamily="18" charset="0"/>
              </a:rPr>
              <a:t>Start up</a:t>
            </a:r>
            <a:endParaRPr lang="zh-CN" altLang="zh-CN" sz="6000" b="1" dirty="0">
              <a:latin typeface="Times New Roman" pitchFamily="18" charset="0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14350" y="952501"/>
            <a:ext cx="1052512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一、判断下列句子与图片是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1994866"/>
            <a:ext cx="11006455" cy="1567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85800" y="3600449"/>
            <a:ext cx="107251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)1.My father is a worker.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2.His aunt is a cook.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)3.Qi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Baishi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painter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8740" y="378956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18389" y="45991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0411" y="536773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10" y="1213816"/>
            <a:ext cx="11006455" cy="1567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85800" y="2838449"/>
            <a:ext cx="107251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)4.She likes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writing.She’s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writer.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)5.This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Zhang.He’s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painter.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88157" y="302458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97682" y="382773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925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5"/>
            <a:ext cx="108165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二、判断下列句子的搭配是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✕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 teacher works in a hospital.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NEU-BZ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 farmer works in the fields.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NEU-BZ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)3.My aunt is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cook.She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works in a restaurant.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MS Gothic"/>
                <a:cs typeface="MS Gothic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)4.He’s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police.He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works in a fire station.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NEU-BZ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)5.Jack’s father is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doctor.He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works in a hospital.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1280194" y="1842882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232569" y="246274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233129" y="326175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1345440" y="4195557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252179" y="483483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933451"/>
            <a:ext cx="677211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三、根据图片回答问题。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457911" y="1896359"/>
            <a:ext cx="1419224" cy="158949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6" y="2010727"/>
            <a:ext cx="701555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1.Is your father a scientist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61439" y="2870298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54506" y="2870297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23557" y="2841723"/>
            <a:ext cx="9542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image1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509345" y="4127500"/>
            <a:ext cx="2180418" cy="17208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28497" y="4127500"/>
            <a:ext cx="583902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2.What does your father 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74994" y="4958496"/>
            <a:ext cx="27174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He’s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worker.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028701" y="1057275"/>
            <a:ext cx="732180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3.Is your aunt a doctor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zh-CN" altLang="en-US" sz="3400" dirty="0"/>
          </a:p>
        </p:txBody>
      </p:sp>
      <p:pic>
        <p:nvPicPr>
          <p:cNvPr id="8" name="image1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789102" y="1057275"/>
            <a:ext cx="1359643" cy="152276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732121" y="1905945"/>
            <a:ext cx="2019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Yes,she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is.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236</Words>
  <Application>Microsoft Office PowerPoint</Application>
  <PresentationFormat>自定义</PresentationFormat>
  <Paragraphs>53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楷体</vt:lpstr>
      <vt:lpstr>方正黑体_GBK</vt:lpstr>
      <vt:lpstr>方正大标宋_GBK</vt:lpstr>
      <vt:lpstr>汉仪雅酷黑 95W</vt:lpstr>
      <vt:lpstr>方正仿宋_GBK</vt:lpstr>
      <vt:lpstr>Times New Roman</vt:lpstr>
      <vt:lpstr>Calibri</vt:lpstr>
      <vt:lpstr>微软雅黑</vt:lpstr>
      <vt:lpstr>MS Gothic</vt:lpstr>
      <vt:lpstr>方正小标宋_GBK</vt:lpstr>
      <vt:lpstr>方正隶变_GBK</vt:lpstr>
      <vt:lpstr>NEU-BZ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2026-02-26T06:23:52Z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