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8" r:id="rId5"/>
    <p:sldId id="515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简体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一、判断下列单词画线部分发音是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1.k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wr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2.g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ail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)5.dirt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ellow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4101" y="182145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4101" y="260250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8508" y="3409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0188" y="4141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1966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499" y="861095"/>
            <a:ext cx="106965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24" y="1738258"/>
            <a:ext cx="10531726" cy="153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0148" y="3276600"/>
            <a:ext cx="111127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boy is listening to music.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2.Zhang Yi is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writing.He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writes day and night.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)3.—Is he a nurse?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)4.Look!They’re dancing well.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2065" y="35038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7664" y="43170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2065" y="50659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8021" y="5751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841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71564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950" y="1476648"/>
            <a:ext cx="59817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Lily:Hi,Mike.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Mike:I’m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flying a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kite.Look!It’s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high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sky.What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about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Lily: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drawing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mountain.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0873" y="1476648"/>
            <a:ext cx="4587241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drawing pictures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ride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bike,too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you do besides(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除了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draw?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draw a kite?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5872" y="15607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7097" y="46152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6749" y="952500"/>
            <a:ext cx="6181725" cy="5678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Mike:Wow.It’s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beautiful.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Lily:Yes.I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draw you and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Mike:Cool!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swim and ride a bike.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can ride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together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next time.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Lily:Great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0871" y="1143273"/>
            <a:ext cx="4587241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drawing pictures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ride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bike,too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you do besides(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除了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draw?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draw a kite?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7448" y="970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0206" y="29283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43104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44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222</Words>
  <Application>Microsoft Office PowerPoint</Application>
  <PresentationFormat>自定义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Times New Roman</vt:lpstr>
      <vt:lpstr>Wingdings</vt:lpstr>
      <vt:lpstr>方正大标宋_GBK</vt:lpstr>
      <vt:lpstr>微软雅黑</vt:lpstr>
      <vt:lpstr>方正大标宋简体</vt:lpstr>
      <vt:lpstr>方正小标宋_GBK</vt:lpstr>
      <vt:lpstr>Calibri</vt:lpstr>
      <vt:lpstr>方正黑体_GBK</vt:lpstr>
      <vt:lpstr>方正隶变_GBK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2026-03-14T00:28:41Z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