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)1.A.library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B.museum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C.worker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2.A.station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B.fireman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C.police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officer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)3.A.father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C.family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)4.A.want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C.help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5.A.city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B.town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731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736" y="2617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736" y="34194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1736" y="4170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261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1" y="861095"/>
            <a:ext cx="631044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5" y="1771651"/>
            <a:ext cx="9020175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driver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801" y="2387204"/>
            <a:ext cx="108261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have a happy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family.Look!This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father.He’s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factory.My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 is a police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officer.She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city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safe.This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sister.She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kind to her students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family very much.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709" y="3218061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1760" y="401220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keeps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5530" y="478016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6762" y="55421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52501"/>
            <a:ext cx="679116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三、根据图片完成对话。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36784" y="1899603"/>
            <a:ext cx="1874971" cy="15293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5" y="1899603"/>
            <a:ext cx="788369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1.—Is your uncle a fireman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723912"/>
            <a:ext cx="18498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36784" y="3795077"/>
            <a:ext cx="1874971" cy="15293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7653" y="3735467"/>
            <a:ext cx="614844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does your aunt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37349" y="4566463"/>
            <a:ext cx="27927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farmer.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71855" y="1271524"/>
            <a:ext cx="1931671" cy="1575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741" y="1133475"/>
            <a:ext cx="78379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3.—Where do you work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I work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253079" y="1964471"/>
            <a:ext cx="20665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fire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station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134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方正大标宋_GBK</vt:lpstr>
      <vt:lpstr>汉仪雅酷黑 95W</vt:lpstr>
      <vt:lpstr>方正仿宋_GBK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2026-02-26T07:49:15Z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