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大标宋简体" charset="-122"/>
      <p:regular r:id="rId11"/>
    </p:embeddedFont>
    <p:embeddedFont>
      <p:font typeface="方正黑体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第二课时 </a:t>
            </a:r>
            <a:r>
              <a:rPr lang="en-US" altLang="zh-CN" sz="6000" b="1" dirty="0" smtClean="0">
                <a:latin typeface="方正大标宋简体" charset="-122"/>
                <a:ea typeface="方正大标宋简体" charset="-122"/>
              </a:rPr>
              <a:t> Start </a:t>
            </a:r>
            <a:r>
              <a:rPr lang="en-US" altLang="zh-CN" sz="6000" b="1" dirty="0">
                <a:latin typeface="方正大标宋简体" charset="-122"/>
                <a:ea typeface="方正大标宋简体" charset="-122"/>
              </a:rPr>
              <a:t>up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629"/>
            <a:ext cx="1099517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一、给下列单词选择合适的中文。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茎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挖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泥土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浇水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青豆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黄瓜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向日葵种子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西红柿种子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J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种植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1.root(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2.dig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)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3.plant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4.water(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5.sunflower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6.earth(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7.stem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8.tomato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9.bean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10.cucumber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024" y="1669409"/>
            <a:ext cx="10567334" cy="14764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9583" y="334188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8881" y="33418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11087" y="33365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12943" y="4100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1472" y="408843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68487" y="49364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9259" y="49364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86519" y="4936449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2533" y="56653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80600" y="566535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93" y="941151"/>
            <a:ext cx="1055894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run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leaves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swimming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green.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2.They’re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model ship.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3.These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can’t grow!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fast.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 sister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803633"/>
            <a:ext cx="8062360" cy="6711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5951" y="262036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leaves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9953" y="3350945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1574" y="421511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0818" y="4937790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1940" y="5699266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55327"/>
            <a:ext cx="108022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 girl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tomato seeds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A.drawing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B.planting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C.buying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2.She’s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the flowers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A.picking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B.singing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C.watering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02357" y="18063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099" y="33788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47281" y="1401613"/>
            <a:ext cx="2133239" cy="1560459"/>
          </a:xfrm>
          <a:prstGeom prst="rect">
            <a:avLst/>
          </a:prstGeom>
        </p:spPr>
      </p:pic>
      <p:pic>
        <p:nvPicPr>
          <p:cNvPr id="10" name="image1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38348" y="3440768"/>
            <a:ext cx="1633115" cy="16331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71229"/>
            <a:ext cx="104331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)3.—What are you doing?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We’re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A.digging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B.running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C.dancing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grapes?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A.Is;picking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B.Are;picking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C.Are;pick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78991" y="1070735"/>
            <a:ext cx="1367306" cy="17946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6162" y="10656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5206" y="34269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343113" y="3592512"/>
            <a:ext cx="1738743" cy="1533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538" y="875667"/>
            <a:ext cx="498085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四、根据图片补全短文。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839" y="3409600"/>
            <a:ext cx="10902632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kids are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.They’re making a small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garden.They’ve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got some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wants to plant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wants to plant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.Sam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wants to plant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garden will be beautiful.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38" y="1712614"/>
            <a:ext cx="6730991" cy="122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288339" y="3521724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8358" y="429963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9273" y="4920783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tomatoes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256" y="1659085"/>
            <a:ext cx="4272216" cy="133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7773204" y="498676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beans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38770" y="5682852"/>
            <a:ext cx="21002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sunflowers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79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140</Words>
  <Application>Microsoft Office PowerPoint</Application>
  <PresentationFormat>自定义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方正隶变_GBK</vt:lpstr>
      <vt:lpstr>汉仪雅酷黑 95W</vt:lpstr>
      <vt:lpstr>方正大标宋简体</vt:lpstr>
      <vt:lpstr>方正黑体_GBK</vt:lpstr>
      <vt:lpstr>NEU-BZ</vt:lpstr>
      <vt:lpstr>方正书宋_GBK</vt:lpstr>
      <vt:lpstr>微软雅黑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2026-03-20T02:33:49Z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