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MS Gothic" pitchFamily="49" charset="-128"/>
      <p:regular r:id="rId8"/>
    </p:embeddedFont>
    <p:embeddedFont>
      <p:font typeface="方正小标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大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隶变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612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4"/>
            <a:ext cx="6953250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1.Where does the bag come from?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2.Is it from plants?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3.What are they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4.Are they planting flowers?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5.Which part of the plant is it?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6.What plants does Sam grow?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1424" y="1420758"/>
            <a:ext cx="4219575" cy="511524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cames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from plants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stem.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playing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ping</a:t>
            </a:r>
            <a:r>
              <a:rPr lang="en-US" altLang="zh-CN" sz="3400" dirty="0" err="1" smtClean="0">
                <a:latin typeface="Calibri"/>
                <a:ea typeface="MS Gothic"/>
                <a:cs typeface="MS Gothic"/>
              </a:rPr>
              <a:t>-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plants a sunflower.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461" y="16595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3733" y="30120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2308" y="36610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1466" y="43515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2661" y="49670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11466" y="572082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二、你知道我们平时吃的食物是植物的哪个器官吗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判断下列句子的正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2534468"/>
            <a:ext cx="10229850" cy="1285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04849" y="3857625"/>
            <a:ext cx="101250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)1.We eat the seeds of sunflowers.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)2.We eat the leaves of carrots.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eat the flowers of cucumbers.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6257" y="40503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8279" y="479231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52086" y="56249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100" y="908720"/>
            <a:ext cx="66578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三、根据图片补充对话。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28801"/>
            <a:ext cx="81871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1.—What comes from plants?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comes from plants. </a:t>
            </a:r>
            <a:endParaRPr lang="zh-CN" altLang="en-US" sz="3400" dirty="0"/>
          </a:p>
        </p:txBody>
      </p:sp>
      <p:pic>
        <p:nvPicPr>
          <p:cNvPr id="8" name="image2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68651" y="1828800"/>
            <a:ext cx="1864995" cy="152126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47448" y="2659797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chair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2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68651" y="3857625"/>
            <a:ext cx="1864995" cy="152126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57180" y="3676649"/>
            <a:ext cx="71876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is your grandma doing?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 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2231472" y="367664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62079" y="4507645"/>
            <a:ext cx="35863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picking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oranges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2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25750" y="1448850"/>
            <a:ext cx="1864995" cy="15212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0150" y="1257301"/>
            <a:ext cx="78771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/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—They’re watching the plant.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2647950" y="1314451"/>
            <a:ext cx="4800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doing?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225</Words>
  <Application>Microsoft Office PowerPoint</Application>
  <PresentationFormat>自定义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MS Gothic</vt:lpstr>
      <vt:lpstr>方正小标宋_GBK</vt:lpstr>
      <vt:lpstr>方正黑体_GBK</vt:lpstr>
      <vt:lpstr>微软雅黑</vt:lpstr>
      <vt:lpstr>方正大标宋_GBK</vt:lpstr>
      <vt:lpstr>方正大标宋简体</vt:lpstr>
      <vt:lpstr>Calibri</vt:lpstr>
      <vt:lpstr>汉仪雅酷黑 95W</vt:lpstr>
      <vt:lpstr>方正隶变_GBK</vt:lpstr>
      <vt:lpstr>Wingdings</vt:lpstr>
      <vt:lpstr>方正仿宋_GBK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290</cp:revision>
  <dcterms:created xsi:type="dcterms:W3CDTF">2019-06-19T02:08:00Z</dcterms:created>
  <dcterms:modified xsi:type="dcterms:W3CDTF">2026-03-19T06:47:56Z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