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521" r:id="rId10"/>
    <p:sldId id="522" r:id="rId11"/>
    <p:sldId id="523" r:id="rId12"/>
    <p:sldId id="524" r:id="rId13"/>
    <p:sldId id="525" r:id="rId14"/>
    <p:sldId id="526" r:id="rId15"/>
    <p:sldId id="527" r:id="rId16"/>
    <p:sldId id="528" r:id="rId17"/>
    <p:sldId id="427" r:id="rId18"/>
  </p:sldIdLst>
  <p:sldSz cx="12192000" cy="6858000"/>
  <p:notesSz cx="6858000" cy="9144000"/>
  <p:embeddedFontLst>
    <p:embeddedFont>
      <p:font typeface="方正黑体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方正隶变_GBK" charset="-122"/>
      <p:regular r:id="rId21"/>
    </p:embeddedFont>
    <p:embeddedFont>
      <p:font typeface="方正大标宋简体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/>
              <a:t>Unit 2 </a:t>
            </a:r>
            <a:r>
              <a:rPr lang="en-US" altLang="zh-CN" sz="6000" dirty="0" smtClean="0"/>
              <a:t> </a:t>
            </a:r>
            <a:r>
              <a:rPr lang="zh-CN" altLang="zh-CN" sz="6000" dirty="0" smtClean="0"/>
              <a:t>综合</a:t>
            </a:r>
            <a:r>
              <a:rPr lang="zh-CN" altLang="zh-CN" sz="6000" dirty="0"/>
              <a:t>训练 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61094"/>
            <a:ext cx="1081900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Tom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昨晚做了一个梦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梦里的他有什么感受呢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完成下列任务。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Tom’s dream</a:t>
            </a:r>
            <a:endParaRPr lang="zh-CN" altLang="zh-CN" sz="3400" b="1" dirty="0">
              <a:latin typeface="Calibri"/>
              <a:ea typeface="宋体"/>
              <a:cs typeface="Times New Roman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It’s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cold and windy 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winter.There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much snow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outside.But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room.Tom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sleeping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dreaming.In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dream,he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walking in the hot desert(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沙漠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).He is thirsty and wants to drink some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water.He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walks for a long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time.But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he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4859" y="861094"/>
            <a:ext cx="1081900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can’t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find any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water.He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feels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sad.It’s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getting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dark.He’s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tired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sleepy.He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falls down and then he wakes up(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醒来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).He finds he’s in bed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look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ill.How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 you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feel,Tom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?”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have got a headache(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头疼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).I don’t feel well.”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“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Oh!You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have got a fever(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发烧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).Let’s go to the hospital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.”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8" y="861094"/>
            <a:ext cx="1057572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选择正确答案。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)1.What’s the weather like in winter?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A.Cold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windy.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B.Hot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sunny.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C.Warm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rainy.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)2.Where is Tom when he is dreaming?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desert.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bed.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C.In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hospital.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)3.How does Tom feel when he can’t find water?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A.Angry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B.Happy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C.Sad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4899" y="17646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3625" y="335520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5388" y="49278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3916" y="953977"/>
            <a:ext cx="1051699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判断句子正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)4.There isn’t much snow outside.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)5.Tom has got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fever.He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should go to the hospital.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3637" y="186961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0452" y="267095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7" y="875342"/>
            <a:ext cx="10947057" cy="5870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Lily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给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发了一封电子邮件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分享了她今天的心情。假如你是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你又怎样向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Lily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分享你今天的心情呢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仿例写一写。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Dear </a:t>
            </a:r>
            <a:r>
              <a:rPr lang="en-US" altLang="zh-CN" sz="3400" dirty="0" err="1">
                <a:latin typeface="Times New Roman"/>
                <a:ea typeface="宋体"/>
              </a:rPr>
              <a:t>Lingling</a:t>
            </a:r>
            <a:r>
              <a:rPr lang="en-US" altLang="zh-CN" sz="3400" dirty="0" smtClean="0">
                <a:latin typeface="Times New Roman"/>
                <a:ea typeface="宋体"/>
              </a:rPr>
              <a:t>,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I </a:t>
            </a:r>
            <a:r>
              <a:rPr lang="en-US" altLang="zh-CN" sz="3400" dirty="0">
                <a:latin typeface="Times New Roman"/>
                <a:ea typeface="宋体"/>
              </a:rPr>
              <a:t>feel happy </a:t>
            </a:r>
            <a:r>
              <a:rPr lang="en-US" altLang="zh-CN" sz="3400" dirty="0" err="1" smtClean="0">
                <a:latin typeface="Times New Roman"/>
                <a:ea typeface="宋体"/>
              </a:rPr>
              <a:t>today.Because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 go to the park with </a:t>
            </a:r>
            <a:r>
              <a:rPr lang="en-US" altLang="zh-CN" sz="3400" dirty="0" smtClean="0">
                <a:latin typeface="Times New Roman"/>
                <a:ea typeface="宋体"/>
              </a:rPr>
              <a:t>my friends.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We have a picnic there.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Yours,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Lily</a:t>
            </a:r>
            <a:endParaRPr lang="zh-CN" altLang="en-US" sz="3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61094"/>
            <a:ext cx="1097000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Dear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Lily,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feel excited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today.Because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I go to the zoo with my parents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see pandas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there.They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are cute. Yours, 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Lingling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861094"/>
            <a:ext cx="1089672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一、在下列句子中圈出与所给单词划线部分发音相同的单词。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dog is under the table.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little cat is so cute.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3.s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Let’s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play a game.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4.l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ter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We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 go to different places by bus.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5033386" y="2592199"/>
            <a:ext cx="1166078" cy="669552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6312024" y="3429000"/>
            <a:ext cx="910897" cy="525536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4110597" y="4284112"/>
            <a:ext cx="763407" cy="44842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5231904" y="4293096"/>
            <a:ext cx="1080120" cy="44842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7071911" y="4957895"/>
            <a:ext cx="1174467" cy="595618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7278"/>
            <a:ext cx="8252580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二、判断下列句子与图片是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64.jpeg"/>
          <p:cNvPicPr/>
          <p:nvPr/>
        </p:nvPicPr>
        <p:blipFill rotWithShape="1">
          <a:blip r:embed="rId4"/>
          <a:srcRect l="1" r="41598"/>
          <a:stretch/>
        </p:blipFill>
        <p:spPr>
          <a:xfrm>
            <a:off x="647094" y="1701874"/>
            <a:ext cx="7743230" cy="172712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7094" y="3429000"/>
            <a:ext cx="1096326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)1.Amy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sad.Because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she can’t take part in the show.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girl sees a spider(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蜘蛛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).She’s scared.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)3.Lucy’s father is a scientist.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6460" y="363630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02416" y="43446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26460" y="519591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64.jpeg"/>
          <p:cNvPicPr/>
          <p:nvPr/>
        </p:nvPicPr>
        <p:blipFill rotWithShape="1">
          <a:blip r:embed="rId4"/>
          <a:srcRect l="60616"/>
          <a:stretch/>
        </p:blipFill>
        <p:spPr>
          <a:xfrm>
            <a:off x="780175" y="1006933"/>
            <a:ext cx="5578680" cy="18451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961" y="2938055"/>
            <a:ext cx="1056174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4.They’re making kites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together.They’re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happy.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)5.Time for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bed,kids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1551" y="312122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398449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66953"/>
            <a:ext cx="1093866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三、根据图片或中文提示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1.My brother gets a model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train.He’s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兴奋的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2.Don’t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喊叫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)!My sister is doing homework.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3.We can do it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下次的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time.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41152" y="1732089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excited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472" y="2549902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shout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19553" y="3317534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next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0961" y="941475"/>
            <a:ext cx="1075189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 football hits him on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大街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5.These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for you.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6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199030" y="2398943"/>
            <a:ext cx="2159635" cy="9359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40753" y="1277889"/>
            <a:ext cx="11320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street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2285366"/>
            <a:ext cx="9621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gifts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137" y="861094"/>
            <a:ext cx="10525388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Lily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今天的心情怎样呢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选择合适的句子补全对话。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A:Hello,Lily.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B:I feel sad.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A:</a:t>
            </a:r>
            <a:r>
              <a:rPr lang="en-US" altLang="zh-CN" sz="3400" u="sng" dirty="0">
                <a:latin typeface="Times New Roman"/>
                <a:ea typeface="宋体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B:Because </a:t>
            </a:r>
            <a:r>
              <a:rPr lang="en-US" altLang="zh-CN" sz="3400" dirty="0">
                <a:latin typeface="Times New Roman"/>
                <a:ea typeface="宋体"/>
              </a:rPr>
              <a:t>I lost </a:t>
            </a:r>
            <a:r>
              <a:rPr lang="en-US" altLang="zh-CN" sz="3400" dirty="0" smtClean="0">
                <a:latin typeface="Times New Roman"/>
                <a:ea typeface="宋体"/>
              </a:rPr>
              <a:t>my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</a:rPr>
              <a:t>favourite</a:t>
            </a:r>
            <a:r>
              <a:rPr lang="en-US" altLang="zh-CN" sz="3400" dirty="0">
                <a:latin typeface="Times New Roman"/>
                <a:ea typeface="宋体"/>
              </a:rPr>
              <a:t> pen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A:</a:t>
            </a:r>
            <a:r>
              <a:rPr lang="en-US" altLang="zh-CN" sz="3400" u="sng" dirty="0" smtClean="0">
                <a:latin typeface="Times New Roman"/>
                <a:ea typeface="宋体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B:No,I’m </a:t>
            </a:r>
            <a:r>
              <a:rPr lang="en-US" altLang="zh-CN" sz="3400" dirty="0">
                <a:latin typeface="Times New Roman"/>
                <a:ea typeface="宋体"/>
              </a:rPr>
              <a:t>not.</a:t>
            </a:r>
            <a:r>
              <a:rPr lang="en-US" altLang="zh-CN" sz="3400" u="sng" dirty="0">
                <a:latin typeface="Times New Roman"/>
                <a:ea typeface="宋体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.Because Tom helped me find it.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633402" y="1731948"/>
            <a:ext cx="587851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A.Why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B.I </a:t>
            </a:r>
            <a:r>
              <a:rPr lang="en-US" altLang="zh-CN" sz="3400" dirty="0">
                <a:latin typeface="Times New Roman"/>
                <a:ea typeface="宋体"/>
              </a:rPr>
              <a:t>feel happy now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C.How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do you feel today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D.Let’s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play games after school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E.Are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you still sad now?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5633402" y="1887523"/>
            <a:ext cx="5800792" cy="377504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52440" y="16198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74414" y="31246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94489" y="52888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04121" y="598422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61094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A:Great!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B:OK.I’m so excited!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33402" y="1069218"/>
            <a:ext cx="587851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A.Why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B.I </a:t>
            </a:r>
            <a:r>
              <a:rPr lang="en-US" altLang="zh-CN" sz="3400" dirty="0">
                <a:latin typeface="Times New Roman"/>
                <a:ea typeface="宋体"/>
              </a:rPr>
              <a:t>feel happy now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C.How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do you feel today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D.Let’s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play games after school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E.Are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you still sad now?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5633402" y="1224793"/>
            <a:ext cx="5800792" cy="377504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8003" y="9856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75181"/>
            <a:ext cx="1094705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五、选择合适的词补全短文。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listen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talk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sad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feelings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our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 have different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 different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times.When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 are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angry,we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music.When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 are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worried,we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with parents or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teachers.When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 are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 can do some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sports.We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do different things to share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feelings.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31478" y="1780730"/>
            <a:ext cx="6580969" cy="70241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35950" y="2545194"/>
            <a:ext cx="15680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feelings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87938" y="3325560"/>
            <a:ext cx="11320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listen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47643" y="4106392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talk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48193" y="4867836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47643" y="5657263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our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598</Words>
  <Application>Microsoft Office PowerPoint</Application>
  <PresentationFormat>自定义</PresentationFormat>
  <Paragraphs>130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方正黑体_GBK</vt:lpstr>
      <vt:lpstr>方正小标宋_GBK</vt:lpstr>
      <vt:lpstr>Wingdings</vt:lpstr>
      <vt:lpstr>方正隶变_GBK</vt:lpstr>
      <vt:lpstr>方正大标宋简体</vt:lpstr>
      <vt:lpstr>Times New Roman</vt:lpstr>
      <vt:lpstr>Calibri</vt:lpstr>
      <vt:lpstr>汉仪雅酷黑 95W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234</cp:revision>
  <dcterms:created xsi:type="dcterms:W3CDTF">2019-06-19T02:08:00Z</dcterms:created>
  <dcterms:modified xsi:type="dcterms:W3CDTF">2026-03-04T02:19:33Z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