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29" r:id="rId8"/>
    <p:sldId id="519" r:id="rId9"/>
    <p:sldId id="520" r:id="rId10"/>
    <p:sldId id="427" r:id="rId11"/>
  </p:sldIdLst>
  <p:sldSz cx="12192000" cy="6858000"/>
  <p:notesSz cx="6858000" cy="9144000"/>
  <p:embeddedFontLst>
    <p:embeddedFont>
      <p:font typeface="方正大标宋简体" charset="-122"/>
      <p:regular r:id="rId12"/>
    </p:embeddedFont>
    <p:embeddedFont>
      <p:font typeface="方正书宋_GBK" pitchFamily="65" charset="-122"/>
      <p:regular r:id="rId13"/>
    </p:embeddedFont>
    <p:embeddedFont>
      <p:font typeface="方正隶变_GBK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黑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微软雅黑" pitchFamily="34" charset="-122"/>
      <p:regular r:id="rId21"/>
      <p:bold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/>
              <a:t>第</a:t>
            </a:r>
            <a:r>
              <a:rPr lang="zh-CN" altLang="en-US" sz="6000" dirty="0" smtClean="0"/>
              <a:t>二</a:t>
            </a:r>
            <a:r>
              <a:rPr lang="zh-CN" altLang="zh-CN" sz="6000" dirty="0" smtClean="0"/>
              <a:t>课时 </a:t>
            </a:r>
            <a:r>
              <a:rPr lang="zh-CN" altLang="en-US" sz="6000" dirty="0"/>
              <a:t> </a:t>
            </a:r>
            <a:r>
              <a:rPr lang="zh-CN" altLang="en-US" sz="6000" dirty="0" smtClean="0"/>
              <a:t> </a:t>
            </a:r>
            <a:r>
              <a:rPr lang="en-US" altLang="zh-CN" sz="6000" dirty="0" smtClean="0"/>
              <a:t>Start </a:t>
            </a:r>
            <a:r>
              <a:rPr lang="en-US" altLang="zh-CN" sz="6000" dirty="0"/>
              <a:t>up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9" y="879618"/>
            <a:ext cx="1068477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一、根据图片或中文提示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1.They are the winners(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胜利者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football game.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2.Everyone has got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才能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88570" y="1671839"/>
            <a:ext cx="1670204" cy="15818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37084" y="249544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69510" y="3257108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talent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7" y="1352536"/>
            <a:ext cx="1058411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3.Tim and Betty are doing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 a hat. 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4.Our class are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Wolf!Wolf!in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show.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260650" y="1002083"/>
            <a:ext cx="1661816" cy="1573865"/>
          </a:xfrm>
          <a:prstGeom prst="rect">
            <a:avLst/>
          </a:prstGeom>
        </p:spPr>
      </p:pic>
      <p:pic>
        <p:nvPicPr>
          <p:cNvPr id="9" name="image7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804933" y="2778177"/>
            <a:ext cx="1706982" cy="15367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69867" y="1481238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magic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2969" y="2998258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acting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1060927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)1.—What’s Amy doing?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—She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A.sings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singing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C.singing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2.Lingling can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well.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A.dancing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B.dances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C.dance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5231" y="17646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296" y="33119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1" y="861094"/>
            <a:ext cx="1060927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你想知道对方的爸爸正在做什么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可以怎样问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A.What’s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your father doing?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does your father do?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your father do?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4424" y="9847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8" y="859278"/>
            <a:ext cx="1016466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三、给下列句子选择合适的答句。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)1.What’s your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brother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doing?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)2.What are Sam and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Daming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doing?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)3.What does your aunt do?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dancing well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462317" y="1660201"/>
            <a:ext cx="5324214" cy="478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are playing football.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B.Yes,she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is.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C.She’s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a dancer.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D.He’s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running.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E.Lucy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is the best dancer.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F.Sure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G.Thanks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462317" y="1770077"/>
            <a:ext cx="5108321" cy="45552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2699" y="18321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5687" y="33445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9160" y="49101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5241" y="57097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5389" y="859278"/>
            <a:ext cx="1016466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5.You can run fast.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6.Can you teach me?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7.Who is the best dancer?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354370" y="1257530"/>
            <a:ext cx="5108321" cy="467022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54370" y="1257530"/>
            <a:ext cx="5324214" cy="478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are playing football.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B.Yes,she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is.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C.She’s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a dancer.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D.He’s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running.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E.Lucy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is the best dancer.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F.Sure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G.Thanks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956865" y="105202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7087" y="185755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4956" y="25873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685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484" y="968722"/>
            <a:ext cx="8917826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四、观察图片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描述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Lanlan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一家人此刻的活动。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996792" y="1871405"/>
            <a:ext cx="3263281" cy="29606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1148" y="5165413"/>
            <a:ext cx="94296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Lanlan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has a sweet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family.What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are they doing now?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7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48634" y="1209671"/>
            <a:ext cx="3263281" cy="29606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026" y="1109003"/>
            <a:ext cx="1034083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1.Lanlan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piano.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2.Xiaomei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Xiaoxue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3.Her father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4.Her mother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2570547" y="128767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79406" y="1230608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42086" y="2074445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are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2944" y="2807344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32246" y="2813447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puzzles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46959" y="3609970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90571" y="3583589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taking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60441" y="3583589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photos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67749" y="4332340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14367" y="4336252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reading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34664" y="4347942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books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213</Words>
  <Application>Microsoft Office PowerPoint</Application>
  <PresentationFormat>自定义</PresentationFormat>
  <Paragraphs>77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方正大标宋简体</vt:lpstr>
      <vt:lpstr>方正书宋_GBK</vt:lpstr>
      <vt:lpstr>方正隶变_GBK</vt:lpstr>
      <vt:lpstr>Times New Roman</vt:lpstr>
      <vt:lpstr>汉仪雅酷黑 95W</vt:lpstr>
      <vt:lpstr>NEU-BZ</vt:lpstr>
      <vt:lpstr>方正黑体_GBK</vt:lpstr>
      <vt:lpstr>方正小标宋_GBK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233</cp:revision>
  <dcterms:created xsi:type="dcterms:W3CDTF">2019-06-19T02:08:00Z</dcterms:created>
  <dcterms:modified xsi:type="dcterms:W3CDTF">2026-03-14T03:04:42Z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