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14" r:id="rId4"/>
    <p:sldId id="507" r:id="rId5"/>
    <p:sldId id="508" r:id="rId6"/>
    <p:sldId id="509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隶变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MS Gothic" pitchFamily="49" charset="-128"/>
      <p:regular r:id="rId17"/>
    </p:embeddedFont>
    <p:embeddedFont>
      <p:font typeface="方正小标宋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综合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)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874" y="965285"/>
            <a:ext cx="5961888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一、读句子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选择合适的图片。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4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7715" y="1931352"/>
            <a:ext cx="10424160" cy="1463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8190" y="3439463"/>
            <a:ext cx="1063371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1.There is an Art Festival at school.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)2.He wants to feed the world with his rice.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)3.He changes his masks to show different feelings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11489" y="36312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43550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20293" y="51611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34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7715" y="1188402"/>
            <a:ext cx="10424160" cy="1463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8190" y="2629838"/>
            <a:ext cx="1063371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)4.I’m good at doing magic.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)5.Doctors and nurses are busy 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night.They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help people.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30786" y="27864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25791" y="36181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9555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0" y="942975"/>
            <a:ext cx="960119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二、选择合适的单词填空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注意大小写。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5850" y="1820139"/>
            <a:ext cx="6410325" cy="78758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wearing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idea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5825" y="2799487"/>
            <a:ext cx="1062609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1.Today is 21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.We can wear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2.Don’t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worry!I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have an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3.It’s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cold.Tom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coat.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 dress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big for me.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96088" y="2865636"/>
            <a:ext cx="9621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shirt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08687" y="3618111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idea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10199" y="4415314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wearing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19794" y="5189736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too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772775" cy="5816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判断下列句子与短文内容是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spring,the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weather is warm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sunny.We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wear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shirts,shirts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trousers.Sometimes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 can wear cute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dresses.We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play outside and enjoy the flowers.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summer,it’s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hot.We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wear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shirts,shorts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skirts.We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also wear hats.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autumn,the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weather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cool.We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put 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sweaters and trousers.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winter,it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cold.We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need warm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clothes.We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wear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coats,scarves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sweaters.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076325" y="946819"/>
            <a:ext cx="10315575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spring,we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wear shirts and trousers.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2.It’s hot 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summer.We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wear trousers.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)3.“Put on” means(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意思是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“wear”.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)4.We can wear shorts in summer.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</a:rPr>
              <a:t>5.We don’t need warm clothes in winter.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842139" y="11225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04752" y="195123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27227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04752" y="34883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4277" y="413246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237</Words>
  <Application>Microsoft Office PowerPoint</Application>
  <PresentationFormat>自定义</PresentationFormat>
  <Paragraphs>55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方正大标宋_GBK</vt:lpstr>
      <vt:lpstr>Times New Roman</vt:lpstr>
      <vt:lpstr>Calibri</vt:lpstr>
      <vt:lpstr>方正隶变_GBK</vt:lpstr>
      <vt:lpstr>微软雅黑</vt:lpstr>
      <vt:lpstr>MS Gothic</vt:lpstr>
      <vt:lpstr>方正小标宋_GBK</vt:lpstr>
      <vt:lpstr>方正黑体_GBK</vt:lpstr>
      <vt:lpstr>Wingdings</vt:lpstr>
      <vt:lpstr>方正大标宋简体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2026-03-20T06:10:08Z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