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书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简体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6" name="矩形 15"/>
          <p:cNvSpPr/>
          <p:nvPr/>
        </p:nvSpPr>
        <p:spPr>
          <a:xfrm>
            <a:off x="657225" y="861094"/>
            <a:ext cx="10854690" cy="7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给图片选择恰当的单词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把序号填在图片下面的括号里</a:t>
            </a:r>
            <a:r>
              <a:rPr lang="zh-CN" altLang="zh-CN" sz="3400" spc="-15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057275" y="1841446"/>
            <a:ext cx="8420100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A.doctor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C.fireman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D.cook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E.police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officer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3694697"/>
            <a:ext cx="11057435" cy="226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32617" y="53419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9092" y="53419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7942" y="53419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2017" y="53419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24192" y="53419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42975"/>
            <a:ext cx="96583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选择合适的单词填空。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2795" y="1893962"/>
            <a:ext cx="1004763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restaurant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hospital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police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officer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farmer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" y="2976262"/>
            <a:ext cx="11225213" cy="161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42621" y="4590477"/>
            <a:ext cx="108692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1.Jane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2.Mr Li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5399" y="4656336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5399" y="5421473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restaurant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903362"/>
            <a:ext cx="1004763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restaurant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hospital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police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officer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farmer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19" y="1985662"/>
            <a:ext cx="11225213" cy="161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428625" y="3667125"/>
            <a:ext cx="115252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at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4.Mr White works at the police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station.He’s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grandpa has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farm.He’s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2346" y="3704652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1867" y="4506560"/>
            <a:ext cx="25187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police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officer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3542" y="530403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00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90600"/>
            <a:ext cx="108546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1.A.farmer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B.library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C.doctor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)2.A.job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C.fireman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)3.A.I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)4.A.train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B.subway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C.station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9798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4924" y="2754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119" y="3541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6946" y="4303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145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方正黑体_GBK</vt:lpstr>
      <vt:lpstr>方正大标宋_GBK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方正小标宋_GBK</vt:lpstr>
      <vt:lpstr>方正隶变_GBK</vt:lpstr>
      <vt:lpstr>NEU-BZ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2026-02-26T06:09:52Z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