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14" r:id="rId6"/>
    <p:sldId id="509" r:id="rId7"/>
    <p:sldId id="515" r:id="rId8"/>
    <p:sldId id="516" r:id="rId9"/>
    <p:sldId id="427" r:id="rId10"/>
  </p:sldIdLst>
  <p:sldSz cx="12192000" cy="6858000"/>
  <p:notesSz cx="6858000" cy="9144000"/>
  <p:embeddedFontLst>
    <p:embeddedFont>
      <p:font typeface="方正黑体_GBK" pitchFamily="65" charset="-122"/>
      <p:regular r:id="rId11"/>
    </p:embeddedFont>
    <p:embeddedFont>
      <p:font typeface="MS Gothic" pitchFamily="49" charset="-128"/>
      <p:regular r:id="rId12"/>
    </p:embeddedFont>
    <p:embeddedFont>
      <p:font typeface="方正大标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小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第二课时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Start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7185035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一、根据句子选择合适的图片。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8675" y="1781175"/>
            <a:ext cx="66579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)1.Lingling is looking </a:t>
            </a:r>
            <a:r>
              <a:rPr lang="en-US" altLang="zh-CN" sz="3400" dirty="0" smtClean="0">
                <a:latin typeface="Times New Roman"/>
                <a:ea typeface="宋体"/>
              </a:rPr>
              <a:t>for </a:t>
            </a:r>
            <a:r>
              <a:rPr lang="en-US" altLang="zh-CN" sz="3400" dirty="0">
                <a:latin typeface="Times New Roman"/>
                <a:ea typeface="宋体"/>
              </a:rPr>
              <a:t>her dress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pic>
        <p:nvPicPr>
          <p:cNvPr id="8" name="image30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58099" y="1886812"/>
            <a:ext cx="3171825" cy="158591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22222" y="197756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8200" y="3586460"/>
            <a:ext cx="6096000" cy="15674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</a:rPr>
              <a:t>2.The sweater is big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for my </a:t>
            </a:r>
            <a:r>
              <a:rPr lang="en-US" altLang="zh-CN" sz="3400" dirty="0" smtClean="0">
                <a:latin typeface="Times New Roman"/>
                <a:ea typeface="宋体"/>
              </a:rPr>
              <a:t>brother.</a:t>
            </a:r>
            <a:endParaRPr lang="zh-CN" altLang="en-US" sz="3400" dirty="0"/>
          </a:p>
        </p:txBody>
      </p:sp>
      <p:sp>
        <p:nvSpPr>
          <p:cNvPr id="11" name="矩形 10"/>
          <p:cNvSpPr/>
          <p:nvPr/>
        </p:nvSpPr>
        <p:spPr>
          <a:xfrm>
            <a:off x="1546267" y="375461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2" name="image30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658098" y="3926064"/>
            <a:ext cx="3171825" cy="15859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1228725"/>
            <a:ext cx="818713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)3.Lanlan is wearing a shirt 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and a skirt today.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658070" y="144416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31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05773" y="1304805"/>
            <a:ext cx="3171825" cy="15859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90575" y="933451"/>
            <a:ext cx="108394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二、选择合适的词补全句子。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1.Mum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(cut/cutting) up my dress.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2.What is your dad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(wearing/wear)?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(be) Amy wearing a shirt today?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cool.I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 to wear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(shorts/trousers).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63305" y="1779786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cutting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14975" y="2560836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wearing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3334108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40596" y="4865886"/>
            <a:ext cx="15680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trousers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80145"/>
            <a:ext cx="97059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三、根据图片判断句子是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14475" y="1619523"/>
            <a:ext cx="6738105" cy="37013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9150" y="5295899"/>
            <a:ext cx="99441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1.Lanlan is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painting.She’s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wearing a skirt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10665" y="542670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034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3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943248"/>
            <a:ext cx="6738105" cy="37013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7860" y="4644602"/>
            <a:ext cx="112674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2.Daming feels cold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today.He’s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sweater and scarf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9107" y="48600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3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74996" y="1067073"/>
            <a:ext cx="6738105" cy="37013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60" y="4863677"/>
            <a:ext cx="1126744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3.Li Ming is wearing a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shirt.He’s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flying kites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3961" y="505340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44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3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412447" y="1009923"/>
            <a:ext cx="6738105" cy="37013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9760" y="4682702"/>
            <a:ext cx="112674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</a:rPr>
              <a:t>4.Xiaoqiang is </a:t>
            </a:r>
            <a:r>
              <a:rPr lang="en-US" altLang="zh-CN" sz="3400" dirty="0" err="1">
                <a:latin typeface="Times New Roman"/>
                <a:ea typeface="宋体"/>
              </a:rPr>
              <a:t>running.He’s</a:t>
            </a:r>
            <a:r>
              <a:rPr lang="en-US" altLang="zh-CN" sz="3400" dirty="0">
                <a:latin typeface="Times New Roman"/>
                <a:ea typeface="宋体"/>
              </a:rPr>
              <a:t> wearing a T</a:t>
            </a:r>
            <a:r>
              <a:rPr lang="zh-CN" altLang="zh-CN" sz="3400" dirty="0"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</a:rPr>
              <a:t>shirt and trousers.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1383626" y="489814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493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186</Words>
  <Application>Microsoft Office PowerPoint</Application>
  <PresentationFormat>自定义</PresentationFormat>
  <Paragraphs>49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方正黑体_GBK</vt:lpstr>
      <vt:lpstr>汉仪雅酷黑 95W</vt:lpstr>
      <vt:lpstr>MS Gothic</vt:lpstr>
      <vt:lpstr>方正大标宋_GBK</vt:lpstr>
      <vt:lpstr>方正隶变_GBK</vt:lpstr>
      <vt:lpstr>微软雅黑</vt:lpstr>
      <vt:lpstr>方正小标宋_GBK</vt:lpstr>
      <vt:lpstr>Calibri</vt:lpstr>
      <vt:lpstr>Wingdings</vt:lpstr>
      <vt:lpstr>方正大标宋简体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290</cp:revision>
  <dcterms:created xsi:type="dcterms:W3CDTF">2019-06-19T02:08:00Z</dcterms:created>
  <dcterms:modified xsi:type="dcterms:W3CDTF">2026-03-20T01:09:17Z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