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14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小标宋_GBK" pitchFamily="65" charset="-122"/>
      <p:regular r:id="rId16"/>
    </p:embeddedFont>
    <p:embeddedFont>
      <p:font typeface="方正隶变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1090231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给图片选择恰当的单词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把序号填在图片下面的括号里。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9240" y="1857375"/>
            <a:ext cx="10555050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A.postman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B.baker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C.cleaner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D.teacher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E.nurse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84237"/>
            <a:ext cx="10972800" cy="2133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748957" y="44825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13556" y="4482584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E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67715" y="44730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98448" y="44730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22523" y="44825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二、给下列句子选择合适的答句。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1.Where does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father work?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2.Is your aunt a nurse?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)3.What does Amy’s grandma do?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4.Is Sam’s uncle a worker?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5.He plants vegetables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fields.What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 he do?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)6.Who do you work with?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125" y="4712211"/>
            <a:ext cx="10620375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isn’t.She’s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doctor.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farmer.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C.I work with nurses.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works in a fire station.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E.Yes,he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F.She’s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baker.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843" y="13987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9317" y="18845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3607" y="244027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6825" y="29418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43729" y="34817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45508" y="40056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669591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三、根据图片补充句子。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96158"/>
            <a:ext cx="10906125" cy="1442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14375" y="3305175"/>
            <a:ext cx="105346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1.Cao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Wenxuan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He writes many books.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want to be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3.She likes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drawing.She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wants to be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can use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write.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34441" y="3352800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25565" y="4151511"/>
            <a:ext cx="16177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scientist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78205" y="4921002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painter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25565" y="5691287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brush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96158"/>
            <a:ext cx="10906125" cy="1442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81050" y="3419475"/>
            <a:ext cx="105346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works in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restaurant.He’s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05511" y="3477488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cook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095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185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方正黑体_GBK</vt:lpstr>
      <vt:lpstr>方正大标宋_GBK</vt:lpstr>
      <vt:lpstr>汉仪雅酷黑 95W</vt:lpstr>
      <vt:lpstr>Times New Roman</vt:lpstr>
      <vt:lpstr>Calibri</vt:lpstr>
      <vt:lpstr>微软雅黑</vt:lpstr>
      <vt:lpstr>方正小标宋_GBK</vt:lpstr>
      <vt:lpstr>方正隶变_GBK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2026-02-26T07:42:05Z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