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6775"/>
            <a:ext cx="609536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一、根据句子选答语。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1.Are there any activities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in your school?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2.What do you do?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3.What’s she doing?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4.How do you feel today?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5.Is Amy wearing a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skirt today?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048500" y="1585690"/>
            <a:ext cx="4314825" cy="479592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student.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 today.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D.No,she’s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dress.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cooking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the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kitchen.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1816" y="1722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1816" y="30926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1816" y="37917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9793" y="4494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0997" y="5180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6" y="952500"/>
            <a:ext cx="620077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)7.What’s the activity?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</a:rPr>
              <a:t>8.What does your father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 do?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</a:rPr>
              <a:t>9.What’s his talent?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)10.Is he crying?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305675" y="952500"/>
            <a:ext cx="4067176" cy="521989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painting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watering the 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flowers.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scientist.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D.Yes,he’s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crying.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school fair.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4489" y="1122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0443" y="1922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5095" y="34942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5094" y="4246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9126" y="895351"/>
            <a:ext cx="681973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00736" y="1778378"/>
            <a:ext cx="2000603" cy="155537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3515" y="1657350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1.—Is your mum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Yes,she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4759256" y="168928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6519" y="250843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3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73388" y="3982004"/>
            <a:ext cx="1855298" cy="144240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80665" y="3872210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2.—What’s your sister doing?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32834" y="4693681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74820" y="1272222"/>
            <a:ext cx="1928807" cy="14995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825" y="1028700"/>
            <a:ext cx="8258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3.—Which part of the plant are they?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—They’re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2419" y="185969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6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79596" y="3358196"/>
            <a:ext cx="1928807" cy="14995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2090" y="3205796"/>
            <a:ext cx="72961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4.—What’s </a:t>
            </a:r>
            <a:r>
              <a:rPr lang="en-US" altLang="zh-CN" sz="3400" dirty="0" err="1">
                <a:latin typeface="Times New Roman"/>
                <a:ea typeface="宋体"/>
              </a:rPr>
              <a:t>Xiaoxiao</a:t>
            </a:r>
            <a:r>
              <a:rPr lang="en-US" altLang="zh-CN" sz="3400" dirty="0">
                <a:latin typeface="Times New Roman"/>
                <a:ea typeface="宋体"/>
              </a:rPr>
              <a:t> wearing today?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—She’s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2909665" y="4036792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16010" y="403679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coat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141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2026-03-20T07:13:09Z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