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15" r:id="rId4"/>
    <p:sldId id="507" r:id="rId5"/>
    <p:sldId id="508" r:id="rId6"/>
    <p:sldId id="516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792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9130" y="1813594"/>
            <a:ext cx="8951595" cy="19759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A.They’re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doctors.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picking apples.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D.No,she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E.Yes,he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stem.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918244"/>
            <a:ext cx="64579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一、找出下列句子的答句。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9130" y="3869889"/>
            <a:ext cx="888492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)1.Do the chairs come from plants?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)2.Which part of the plant is it?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)3.What is he 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4356" y="40598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17796" y="484267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5627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82967" y="984919"/>
            <a:ext cx="8951595" cy="236295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A.They’re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doctors.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picking apples.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D.No,she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E.Yes,he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stem.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7717" y="3398995"/>
            <a:ext cx="888492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)4.Is she planting tomato seeds?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)5.What do they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)6.Is he cutting the grass?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0443" y="35895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0442" y="43265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4487" y="51325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516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952501"/>
            <a:ext cx="722453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4" y="1937702"/>
            <a:ext cx="9709183" cy="13198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5414" y="3305175"/>
            <a:ext cx="1060648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1.I’m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plant.This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autumn,the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colourful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grandpa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rice plants in the fields.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plant’s stem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7624" y="3343275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flower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62444" y="4132461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leaves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28788" y="4921002"/>
            <a:ext cx="17123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watering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25454" y="570408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1" y="895351"/>
            <a:ext cx="6887806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注意大小写。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21995"/>
            <a:ext cx="8730060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which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running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8353" y="2921764"/>
            <a:ext cx="1054451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1.Let 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new one.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the boys doing?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—They’re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52273" y="2921764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47278" y="377051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39371" y="4542036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128315" y="1174295"/>
            <a:ext cx="8730060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which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running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5029" y="2283589"/>
            <a:ext cx="9805371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part of the plant is it?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—It’s the root.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aren’t my seeds growing?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r>
              <a:rPr lang="en-US" altLang="zh-CN" sz="3400" dirty="0">
                <a:latin typeface="Times New Roman"/>
                <a:ea typeface="宋体"/>
              </a:rPr>
              <a:t>—Because they are old.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2373777" y="2351286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Which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31672" y="3903861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059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175</Words>
  <Application>Microsoft Office PowerPoint</Application>
  <PresentationFormat>自定义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方正小标宋_GBK</vt:lpstr>
      <vt:lpstr>Times New Roman</vt:lpstr>
      <vt:lpstr>汉仪雅酷黑 95W</vt:lpstr>
      <vt:lpstr>方正大标宋简体</vt:lpstr>
      <vt:lpstr>Calibri</vt:lpstr>
      <vt:lpstr>方正隶变_GBK</vt:lpstr>
      <vt:lpstr>微软雅黑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290</cp:revision>
  <dcterms:created xsi:type="dcterms:W3CDTF">2019-06-19T02:08:00Z</dcterms:created>
  <dcterms:modified xsi:type="dcterms:W3CDTF">2026-03-19T07:12:54Z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