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9" r:id="rId10"/>
    <p:sldId id="427" r:id="rId11"/>
  </p:sldIdLst>
  <p:sldSz cx="12192000" cy="6858000"/>
  <p:notesSz cx="6858000" cy="9144000"/>
  <p:embeddedFontLs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charset="-122"/>
      <p:regular r:id="rId18"/>
    </p:embeddedFont>
    <p:embeddedFont>
      <p:font typeface="方正书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第四课时 </a:t>
            </a:r>
            <a:r>
              <a:rPr lang="en-US" altLang="zh-CN" sz="6000" dirty="0" smtClean="0"/>
              <a:t>  Fuel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428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一、根据句子选择合适的图片。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1.Yang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Hai’s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father is a writer.</a:t>
            </a:r>
            <a:endParaRPr lang="zh-CN" altLang="en-US" sz="3400" dirty="0"/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61173" y="2734409"/>
            <a:ext cx="5577857" cy="15166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4251013"/>
            <a:ext cx="57230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2.The woman is a nurse.</a:t>
            </a:r>
            <a:endParaRPr lang="zh-CN" altLang="en-US" sz="3400" dirty="0"/>
          </a:p>
        </p:txBody>
      </p:sp>
      <p:pic>
        <p:nvPicPr>
          <p:cNvPr id="10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61174" y="5093151"/>
            <a:ext cx="5577856" cy="15794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6865" y="17932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27147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1016976"/>
            <a:ext cx="106847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)3.His father is a taxi driver.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4.My uncle likes to bake.</a:t>
            </a:r>
            <a:endParaRPr lang="zh-CN" altLang="en-US" sz="3400" dirty="0"/>
          </a:p>
        </p:txBody>
      </p:sp>
      <p:pic>
        <p:nvPicPr>
          <p:cNvPr id="8" name="image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868706"/>
            <a:ext cx="5510057" cy="1560294"/>
          </a:xfrm>
          <a:prstGeom prst="rect">
            <a:avLst/>
          </a:prstGeom>
        </p:spPr>
      </p:pic>
      <p:pic>
        <p:nvPicPr>
          <p:cNvPr id="9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0" y="4799514"/>
            <a:ext cx="5311311" cy="1504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3202" y="10246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3202" y="3633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83731"/>
            <a:ext cx="106428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二、判断下列单词划线部分的发音是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(S)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t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)3.m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)4.f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t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)5.s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b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)6.cl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m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00" y="176560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6778" y="17656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911" y="262098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6777" y="2627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4911" y="333377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6776" y="33624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9590" y="962529"/>
            <a:ext cx="85779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三、根据图片和首字母提示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14" y="1545905"/>
            <a:ext cx="6477829" cy="170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9590" y="3429000"/>
            <a:ext cx="107081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1.Dalong likes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can make the best cake.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often fly around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flowers.They’re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yellow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black.They’re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5476" y="351049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7167" y="509164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57" y="944984"/>
            <a:ext cx="10529859" cy="198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85034" y="2933658"/>
            <a:ext cx="1031566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3.He’s my father’s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brother.So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he’s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4.Mr Zhang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 brings letters to people.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5.Huangshan is a beautiful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6600" y="297859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ncle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5063" y="3808324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ostman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1455" y="4549624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ountain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88169"/>
            <a:ext cx="1081061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Lucy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在班上交流她家人的工作。根据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Lucy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的海报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0070" y="2469261"/>
            <a:ext cx="10617233" cy="321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9.jpeg"/>
          <p:cNvPicPr/>
          <p:nvPr/>
        </p:nvPicPr>
        <p:blipFill rotWithShape="1">
          <a:blip r:embed="rId4"/>
          <a:srcRect t="4106"/>
          <a:stretch/>
        </p:blipFill>
        <p:spPr>
          <a:xfrm>
            <a:off x="505460" y="998290"/>
            <a:ext cx="10617233" cy="30842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48" y="4148356"/>
            <a:ext cx="107876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1.Lucy’s father gets up at 6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 every morning.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)2.Lucy’s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mother is a nurse.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)3.Lucy’s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father is a taxi driver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636" y="428194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0469" y="506399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414" y="580934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9.jpeg"/>
          <p:cNvPicPr/>
          <p:nvPr/>
        </p:nvPicPr>
        <p:blipFill rotWithShape="1">
          <a:blip r:embed="rId4"/>
          <a:srcRect t="4106"/>
          <a:stretch/>
        </p:blipFill>
        <p:spPr>
          <a:xfrm>
            <a:off x="505460" y="998290"/>
            <a:ext cx="10617233" cy="30842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249" y="4148356"/>
            <a:ext cx="107876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4.Lucy’s uncle plants lots of flowers.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5.All the children like Lucy’s aunt.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911" y="429323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7" y="50452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255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248</Words>
  <Application>Microsoft Office PowerPoint</Application>
  <PresentationFormat>自定义</PresentationFormat>
  <Paragraphs>69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NEU-BZ</vt:lpstr>
      <vt:lpstr>汉仪雅酷黑 95W</vt:lpstr>
      <vt:lpstr>微软雅黑</vt:lpstr>
      <vt:lpstr>Wingdings</vt:lpstr>
      <vt:lpstr>方正隶变_GBK</vt:lpstr>
      <vt:lpstr>方正书宋_GBK</vt:lpstr>
      <vt:lpstr>方正大标宋简体</vt:lpstr>
      <vt:lpstr>方正黑体_GBK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2026-02-26T02:14:16Z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