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513" r:id="rId2"/>
    <p:sldId id="506" r:id="rId3"/>
    <p:sldId id="507" r:id="rId4"/>
    <p:sldId id="508" r:id="rId5"/>
    <p:sldId id="514" r:id="rId6"/>
    <p:sldId id="427" r:id="rId7"/>
  </p:sldIdLst>
  <p:sldSz cx="12192000" cy="6858000"/>
  <p:notesSz cx="6858000" cy="9144000"/>
  <p:embeddedFontLst>
    <p:embeddedFont>
      <p:font typeface="方正大标宋_GBK" pitchFamily="65" charset="-122"/>
      <p:regular r:id="rId8"/>
    </p:embeddedFont>
    <p:embeddedFont>
      <p:font typeface="Calibri" pitchFamily="34" charset="0"/>
      <p:regular r:id="rId9"/>
      <p:bold r:id="rId10"/>
      <p:italic r:id="rId11"/>
      <p:boldItalic r:id="rId12"/>
    </p:embeddedFont>
    <p:embeddedFont>
      <p:font typeface="方正隶变_GBK" pitchFamily="65" charset="-122"/>
      <p:regular r:id="rId13"/>
    </p:embeddedFont>
    <p:embeddedFont>
      <p:font typeface="方正小标宋_GBK" pitchFamily="65" charset="-122"/>
      <p:regular r:id="rId14"/>
    </p:embeddedFont>
    <p:embeddedFont>
      <p:font typeface="微软雅黑" pitchFamily="34" charset="-122"/>
      <p:regular r:id="rId15"/>
      <p:bold r:id="rId16"/>
    </p:embeddedFont>
    <p:embeddedFont>
      <p:font typeface="方正黑体_GBK" pitchFamily="65" charset="-122"/>
      <p:regular r:id="rId17"/>
    </p:embeddedFont>
    <p:embeddedFont>
      <p:font typeface="方正大标宋简体" charset="-122"/>
      <p:regular r:id="rId1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382" autoAdjust="0"/>
    <p:restoredTop sz="94660"/>
  </p:normalViewPr>
  <p:slideViewPr>
    <p:cSldViewPr snapToGrid="0">
      <p:cViewPr>
        <p:scale>
          <a:sx n="100" d="100"/>
          <a:sy n="100" d="100"/>
        </p:scale>
        <p:origin x="-1140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tableStyles" Target="tableStyles.xml"/><Relationship Id="rId10" Type="http://schemas.openxmlformats.org/officeDocument/2006/relationships/font" Target="fonts/font3.fntdata"/><Relationship Id="rId19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2026-3-3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2026-3-3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en-US" altLang="zh-CN" sz="6000" b="1" dirty="0">
                <a:latin typeface="Times New Roman" pitchFamily="18" charset="0"/>
                <a:cs typeface="Times New Roman" pitchFamily="18" charset="0"/>
              </a:rPr>
              <a:t>Unit </a:t>
            </a: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zh-CN" altLang="zh-CN" sz="6000" dirty="0" smtClean="0">
                <a:latin typeface="方正大标宋_GBK" pitchFamily="65" charset="-122"/>
                <a:ea typeface="方正大标宋_GBK" pitchFamily="65" charset="-122"/>
                <a:cs typeface="Times New Roman"/>
              </a:rPr>
              <a:t>综合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(</a:t>
            </a:r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  <a:cs typeface="Times New Roman"/>
              </a:rPr>
              <a:t>一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)</a:t>
            </a:r>
            <a:endParaRPr lang="zh-CN" altLang="zh-CN" sz="6000" b="1" dirty="0">
              <a:latin typeface="方正大标宋_GBK" pitchFamily="65" charset="-122"/>
              <a:ea typeface="方正大标宋_GBK" pitchFamily="65" charset="-122"/>
              <a:cs typeface="Times New Roman" pitchFamily="18" charset="0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2111433" y="3353038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2111433" y="2032635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pic>
        <p:nvPicPr>
          <p:cNvPr id="9" name="图片 8" descr="商标">
            <a:extLst>
              <a:ext uri="{FF2B5EF4-FFF2-40B4-BE49-F238E27FC236}">
                <a16:creationId xmlns="" xmlns:a16="http://schemas.microsoft.com/office/drawing/2014/main" id="{59A6B296-574D-4BE5-8B4E-9A9C7B789417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10" name="文本框 35">
            <a:extLst>
              <a:ext uri="{FF2B5EF4-FFF2-40B4-BE49-F238E27FC236}">
                <a16:creationId xmlns="" xmlns:a16="http://schemas.microsoft.com/office/drawing/2014/main" id="{0E1B10C6-218F-4212-BDA4-F1A5E309A47D}"/>
              </a:ext>
            </a:extLst>
          </p:cNvPr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25329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19125" y="841080"/>
            <a:ext cx="10892790" cy="34355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一、给下列图片选择合适的句子。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A.I can go to zoo with my friend on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Saturday.I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feel excited.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B.He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can’t take part in the football match(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比赛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).He’s sad.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C.—Is the boy scared?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—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Yes,he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is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D.They’re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singing and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dancing.They’re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happy.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850" y="4343222"/>
            <a:ext cx="10229850" cy="2035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1455896" y="5838326"/>
            <a:ext cx="645527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C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246721" y="5838325"/>
            <a:ext cx="645527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b="1" dirty="0" smtClean="0">
                <a:solidFill>
                  <a:srgbClr val="E72582"/>
                </a:solidFill>
                <a:latin typeface="Times New Roman"/>
                <a:ea typeface="宋体"/>
              </a:rPr>
              <a:t>B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066121" y="5823181"/>
            <a:ext cx="645527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b="1" dirty="0" smtClean="0">
                <a:solidFill>
                  <a:srgbClr val="E72582"/>
                </a:solidFill>
                <a:latin typeface="Times New Roman"/>
                <a:ea typeface="宋体"/>
              </a:rPr>
              <a:t>A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847421" y="5838326"/>
            <a:ext cx="645527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b="1" dirty="0" smtClean="0">
                <a:solidFill>
                  <a:srgbClr val="E72582"/>
                </a:solidFill>
                <a:latin typeface="Times New Roman"/>
                <a:ea typeface="宋体"/>
              </a:rPr>
              <a:t>D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41204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38175" y="942975"/>
            <a:ext cx="10873740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二、用数字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</a:t>
            </a:r>
            <a:r>
              <a:rPr lang="en-US" altLang="zh-CN" sz="3400" dirty="0">
                <a:latin typeface="Times New Roman"/>
                <a:ea typeface="方正黑体_GBK"/>
                <a:cs typeface="Times New Roman"/>
              </a:rPr>
              <a:t>—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给下列句子排序。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)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Yes,I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am.Today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is my birthday.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How do you feel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today,Limei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Are you happy?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Guess!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)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Oh.Happy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birthday!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34812" y="1903611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4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34812" y="2699504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1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343025" y="3478808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3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343025" y="4240808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2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343025" y="5008761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5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19125" y="861094"/>
            <a:ext cx="10892790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三、选择合适的词补全句子。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1.The music is fast and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high.It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makes me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feel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sad/happy). </a:t>
            </a:r>
            <a:endParaRPr lang="en-US" altLang="zh-CN" sz="3400" dirty="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2.My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mum is ill in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hospital.I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am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very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worried/worry).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3.She’s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happy.She’s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(talk/talking) with her mum.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606140" y="2491184"/>
            <a:ext cx="125066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happy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242258" y="4046736"/>
            <a:ext cx="197842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worried</a:t>
            </a:r>
            <a:r>
              <a:rPr lang="zh-CN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　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732215" y="4799211"/>
            <a:ext cx="139814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talking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19125" y="1013494"/>
            <a:ext cx="10629900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4.She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can’t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(take/taking) part in the show today.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5.Time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(for/to)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school,children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229960" y="1076537"/>
            <a:ext cx="91242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take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729364" y="1863540"/>
            <a:ext cx="69442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for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56281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四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241</TotalTime>
  <Words>181</Words>
  <Application>Microsoft Office PowerPoint</Application>
  <PresentationFormat>自定义</PresentationFormat>
  <Paragraphs>50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9" baseType="lpstr">
      <vt:lpstr>Arial</vt:lpstr>
      <vt:lpstr>宋体</vt:lpstr>
      <vt:lpstr>方正大标宋_GBK</vt:lpstr>
      <vt:lpstr>Times New Roman</vt:lpstr>
      <vt:lpstr>Calibri</vt:lpstr>
      <vt:lpstr>方正隶变_GBK</vt:lpstr>
      <vt:lpstr>方正小标宋_GBK</vt:lpstr>
      <vt:lpstr>微软雅黑</vt:lpstr>
      <vt:lpstr>方正黑体_GBK</vt:lpstr>
      <vt:lpstr>汉仪雅酷黑 95W</vt:lpstr>
      <vt:lpstr>Wingdings</vt:lpstr>
      <vt:lpstr>方正大标宋简体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292</cp:revision>
  <dcterms:created xsi:type="dcterms:W3CDTF">2019-06-19T02:08:00Z</dcterms:created>
  <dcterms:modified xsi:type="dcterms:W3CDTF">2026-03-03T01:37:41Z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