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9" r:id="rId10"/>
    <p:sldId id="427" r:id="rId11"/>
  </p:sldIdLst>
  <p:sldSz cx="12192000" cy="6858000"/>
  <p:notesSz cx="6858000" cy="9144000"/>
  <p:embeddedFontLs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大标宋简体" charset="-122"/>
      <p:regular r:id="rId20"/>
    </p:embeddedFont>
    <p:embeddedFont>
      <p:font typeface="方正小标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黑体_GBK" pitchFamily="65" charset="-122"/>
      <p:regular r:id="rId24"/>
    </p:embeddedFont>
    <p:embeddedFont>
      <p:font typeface="方正书宋_GBK" pitchFamily="65" charset="-122"/>
      <p:regular r:id="rId25"/>
    </p:embeddedFont>
    <p:embeddedFont>
      <p:font typeface="方正隶变_GBK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zh-CN" altLang="zh-CN" sz="6000" dirty="0">
                <a:solidFill>
                  <a:srgbClr val="000000"/>
                </a:solidFill>
                <a:latin typeface="Times New Roman"/>
                <a:ea typeface="方正小标宋_GBK"/>
                <a:cs typeface="Times New Roman"/>
              </a:rPr>
              <a:t>第六课时</a:t>
            </a:r>
            <a:r>
              <a:rPr lang="zh-CN" altLang="zh-CN" sz="60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6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Wrap</a:t>
            </a:r>
            <a:r>
              <a:rPr lang="en-US" altLang="zh-CN" sz="6000" dirty="0">
                <a:solidFill>
                  <a:srgbClr val="000000"/>
                </a:solidFill>
                <a:latin typeface="Times New Roman"/>
                <a:ea typeface="方正小标宋_GBK"/>
                <a:cs typeface="Times New Roman"/>
              </a:rPr>
              <a:t> </a:t>
            </a:r>
            <a:r>
              <a:rPr lang="en-US" altLang="zh-CN" sz="6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up</a:t>
            </a:r>
            <a:r>
              <a:rPr lang="en-US" altLang="zh-CN" sz="60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—</a:t>
            </a:r>
            <a:r>
              <a:rPr lang="en-US" altLang="zh-CN" sz="6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Let’s</a:t>
            </a:r>
            <a:r>
              <a:rPr lang="en-US" altLang="zh-CN" sz="60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6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explore</a:t>
            </a:r>
            <a:endParaRPr lang="zh-CN" altLang="zh-CN" sz="54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83893"/>
            <a:ext cx="105505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一、根据句子选择合适的图片。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)1.—Are they picking flowers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No,they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aren’t.They’re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picking grapes.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271" y="3618694"/>
            <a:ext cx="8005238" cy="2268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20762" y="18657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28973"/>
            <a:ext cx="100646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)2.Look at the sunflower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There </a:t>
            </a:r>
            <a:r>
              <a:rPr lang="en-US" altLang="zh-CN" sz="3400" dirty="0">
                <a:latin typeface="Times New Roman"/>
                <a:ea typeface="宋体"/>
              </a:rPr>
              <a:t>are many seeds in the flower.</a:t>
            </a:r>
            <a:endParaRPr lang="zh-CN" altLang="en-US" sz="3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2748060"/>
            <a:ext cx="7063618" cy="202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11444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1766" y="945750"/>
            <a:ext cx="59907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r>
              <a:rPr lang="en-US" altLang="zh-CN" sz="3400" dirty="0">
                <a:latin typeface="Times New Roman"/>
                <a:ea typeface="宋体"/>
              </a:rPr>
              <a:t>3.The cat has got a mouse.</a:t>
            </a:r>
            <a:endParaRPr lang="zh-CN" altLang="en-US" sz="3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426" y="1561303"/>
            <a:ext cx="5797333" cy="166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96934" y="3492005"/>
            <a:ext cx="89341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)4.Yummy,yummy </a:t>
            </a:r>
            <a:r>
              <a:rPr lang="en-US" altLang="zh-CN" sz="3400" dirty="0" err="1">
                <a:latin typeface="Times New Roman"/>
                <a:ea typeface="宋体"/>
              </a:rPr>
              <a:t>food,comes</a:t>
            </a:r>
            <a:r>
              <a:rPr lang="en-US" altLang="zh-CN" sz="3400" dirty="0">
                <a:latin typeface="Times New Roman"/>
                <a:ea typeface="宋体"/>
              </a:rPr>
              <a:t> from plants.</a:t>
            </a:r>
            <a:endParaRPr lang="zh-CN" altLang="en-US" sz="3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868" y="4457967"/>
            <a:ext cx="6585358" cy="1868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20762" y="9488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2926" y="35043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39691" y="875181"/>
            <a:ext cx="1080222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二、从方框中选择合适的选项补全对话。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有一项是多余的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Feifei:Hi,Amy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watering a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tomato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 in the sun.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Feifei: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Amy:Tomatoes</a:t>
            </a:r>
            <a:r>
              <a:rPr lang="en-US" altLang="zh-CN" sz="3400" dirty="0">
                <a:latin typeface="Times New Roman"/>
                <a:ea typeface="宋体"/>
              </a:rPr>
              <a:t> like </a:t>
            </a:r>
            <a:r>
              <a:rPr lang="en-US" altLang="zh-CN" sz="3400" dirty="0" smtClean="0">
                <a:latin typeface="Times New Roman"/>
                <a:ea typeface="宋体"/>
              </a:rPr>
              <a:t>sunlight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very </a:t>
            </a:r>
            <a:r>
              <a:rPr lang="en-US" altLang="zh-CN" sz="3400" dirty="0" err="1">
                <a:latin typeface="Times New Roman"/>
                <a:ea typeface="宋体"/>
              </a:rPr>
              <a:t>much.It</a:t>
            </a:r>
            <a:r>
              <a:rPr lang="en-US" altLang="zh-CN" sz="3400" dirty="0">
                <a:latin typeface="Times New Roman"/>
                <a:ea typeface="宋体"/>
              </a:rPr>
              <a:t> needs 6~8 </a:t>
            </a:r>
            <a:r>
              <a:rPr lang="en-US" altLang="zh-CN" sz="3400" dirty="0" smtClean="0">
                <a:latin typeface="Times New Roman"/>
                <a:ea typeface="宋体"/>
              </a:rPr>
              <a:t>hours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of </a:t>
            </a:r>
            <a:r>
              <a:rPr lang="en-US" altLang="zh-CN" sz="3400" dirty="0">
                <a:latin typeface="Times New Roman"/>
                <a:ea typeface="宋体"/>
              </a:rPr>
              <a:t>sunlight a day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5940803" y="1671873"/>
            <a:ext cx="575822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A.How</a:t>
            </a:r>
            <a:r>
              <a:rPr lang="en-US" altLang="zh-CN" sz="3400" dirty="0">
                <a:latin typeface="Times New Roman"/>
                <a:ea typeface="宋体"/>
              </a:rPr>
              <a:t> much sunlight does it need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B.We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eat the fruit of tomato plants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often do you water it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doing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E.Because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plants need sunlight</a:t>
            </a:r>
            <a:r>
              <a:rPr lang="en-US" altLang="zh-CN" sz="3400" dirty="0" smtClean="0">
                <a:latin typeface="Times New Roman"/>
                <a:ea typeface="宋体"/>
              </a:rPr>
              <a:t>,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air </a:t>
            </a:r>
            <a:r>
              <a:rPr lang="en-US" altLang="zh-CN" sz="3400" dirty="0">
                <a:latin typeface="Times New Roman"/>
                <a:ea typeface="宋体"/>
              </a:rPr>
              <a:t>and water.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940803" y="1736521"/>
            <a:ext cx="5661171" cy="421344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2841" y="1683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38513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9780"/>
            <a:ext cx="1008915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Feifei:</a:t>
            </a:r>
            <a:r>
              <a:rPr lang="en-US" altLang="zh-CN" sz="3400" u="sng" dirty="0">
                <a:latin typeface="Times New Roman"/>
                <a:ea typeface="宋体"/>
              </a:rPr>
              <a:t>3</a:t>
            </a:r>
            <a:r>
              <a:rPr lang="en-US" altLang="zh-CN" sz="3400" u="sng" dirty="0" smtClean="0">
                <a:latin typeface="Times New Roman"/>
                <a:ea typeface="宋体"/>
              </a:rPr>
              <a:t>.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Amy:Two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times a day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Feifei:Can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 eat your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tomatoes?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Amy:Of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course.</a:t>
            </a:r>
            <a:r>
              <a:rPr lang="en-US" altLang="zh-CN" sz="3400" u="sng" dirty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Feifei:That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sounds great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50744" y="1107347"/>
            <a:ext cx="5661171" cy="421344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0744" y="1107347"/>
            <a:ext cx="575822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A.How</a:t>
            </a:r>
            <a:r>
              <a:rPr lang="en-US" altLang="zh-CN" sz="3400" dirty="0">
                <a:latin typeface="Times New Roman"/>
                <a:ea typeface="宋体"/>
              </a:rPr>
              <a:t> much sunlight does it need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B.We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eat the fruit of tomato plants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often do you water it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doing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E.Because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plants need sunlight</a:t>
            </a:r>
            <a:r>
              <a:rPr lang="en-US" altLang="zh-CN" sz="3400" dirty="0" smtClean="0">
                <a:latin typeface="Times New Roman"/>
                <a:ea typeface="宋体"/>
              </a:rPr>
              <a:t>,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air </a:t>
            </a:r>
            <a:r>
              <a:rPr lang="en-US" altLang="zh-CN" sz="3400" dirty="0">
                <a:latin typeface="Times New Roman"/>
                <a:ea typeface="宋体"/>
              </a:rPr>
              <a:t>and water.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2394058" y="10021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05579" y="4138811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7" y="874369"/>
            <a:ext cx="1095544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Rice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very useful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plant.The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rice feeds lots of people around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world.We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cook rice and eat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also make noodles and other yummy food with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it.Rice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important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our life.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stems of rice plants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useful,too.We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use the stems to feed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cows,make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paper and make nice hats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3" y="874369"/>
            <a:ext cx="109135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1.Is rice a useful plant?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 can we do with the rice?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cook rice and eat it.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make noodles and other yummy food.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C.Both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and B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4310" y="10803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7676" y="26343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3" y="874369"/>
            <a:ext cx="1091350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)3.What does “important ” mean in Chinese?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重要的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不重要的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有用的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)4.Can we use the stems to make paper?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2892" y="10171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2892" y="26206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477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274</Words>
  <Application>Microsoft Office PowerPoint</Application>
  <PresentationFormat>自定义</PresentationFormat>
  <Paragraphs>83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NEU-BZ</vt:lpstr>
      <vt:lpstr>Times New Roman</vt:lpstr>
      <vt:lpstr>Calibri</vt:lpstr>
      <vt:lpstr>方正大标宋简体</vt:lpstr>
      <vt:lpstr>方正小标宋_GBK</vt:lpstr>
      <vt:lpstr>微软雅黑</vt:lpstr>
      <vt:lpstr>方正黑体_GBK</vt:lpstr>
      <vt:lpstr>汉仪雅酷黑 95W</vt:lpstr>
      <vt:lpstr>方正书宋_GBK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2026-03-20T06:30:42Z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