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9" r:id="rId9"/>
    <p:sldId id="520" r:id="rId10"/>
    <p:sldId id="530" r:id="rId11"/>
    <p:sldId id="427" r:id="rId12"/>
  </p:sldIdLst>
  <p:sldSz cx="12192000" cy="6858000"/>
  <p:notesSz cx="6858000" cy="9144000"/>
  <p:embeddedFontLst>
    <p:embeddedFont>
      <p:font typeface="方正大标宋简体" charset="-122"/>
      <p:regular r:id="rId13"/>
    </p:embeddedFont>
    <p:embeddedFont>
      <p:font typeface="方正书宋_GBK" pitchFamily="65" charset="-122"/>
      <p:regular r:id="rId14"/>
    </p:embeddedFont>
    <p:embeddedFont>
      <p:font typeface="方正隶变_GBK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黑体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MS Mincho" pitchFamily="49" charset="-128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 smtClean="0"/>
              <a:t>第</a:t>
            </a:r>
            <a:r>
              <a:rPr lang="zh-CN" altLang="en-US" sz="6000" dirty="0" smtClean="0"/>
              <a:t>三</a:t>
            </a:r>
            <a:r>
              <a:rPr lang="zh-CN" altLang="zh-CN" sz="6000" dirty="0" smtClean="0"/>
              <a:t>课时 </a:t>
            </a:r>
            <a:r>
              <a:rPr lang="zh-CN" altLang="en-US" sz="6000" dirty="0"/>
              <a:t> </a:t>
            </a:r>
            <a:r>
              <a:rPr lang="zh-CN" altLang="en-US" sz="6000" dirty="0" smtClean="0"/>
              <a:t> </a:t>
            </a:r>
            <a:r>
              <a:rPr lang="en-US" altLang="zh-CN" sz="6000" dirty="0" smtClean="0"/>
              <a:t>Speed </a:t>
            </a:r>
            <a:r>
              <a:rPr lang="en-US" altLang="zh-CN" sz="6000" dirty="0"/>
              <a:t>up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6" y="936835"/>
            <a:ext cx="9239250" cy="4368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95324" y="5183763"/>
            <a:ext cx="1068705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3.Lingling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2676526" y="5303956"/>
            <a:ext cx="373379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is good at singing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6027985"/>
            <a:ext cx="68103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</a:rPr>
              <a:t>Daming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 is good at running.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84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87845"/>
            <a:ext cx="1077705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一、用单词的正确形式填空。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1.He’s singing so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(good).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2.Can you teach me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ski)?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3.Peter is good 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run).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4.Look at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sky.The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birds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(fly)!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5.—How to make the kite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—Let me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show) you.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7152" y="1782262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31996" y="2520654"/>
            <a:ext cx="11432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to ski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67152" y="3299519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running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01841" y="4109984"/>
            <a:ext cx="18710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 flying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34745" y="5625497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show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7497" y="855238"/>
            <a:ext cx="694292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二、给下列图片选择合适的句子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52" y="1686335"/>
            <a:ext cx="8668884" cy="2247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3933824"/>
            <a:ext cx="5952897" cy="2484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52" y="861094"/>
            <a:ext cx="8668884" cy="2247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66750" y="3198594"/>
            <a:ext cx="10858500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Bingtian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good at running.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brother is good at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maths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C.Lingling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Tingting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flying kites.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mother is teaching my little brother to read.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E.—What is your grandpa good at?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—He’s good at cooking.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1165" y="24930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15880" y="25649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28248" y="256490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90" y="944577"/>
            <a:ext cx="5952897" cy="2484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666750" y="3246219"/>
            <a:ext cx="10858500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Bingtian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good at running.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brother is good at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maths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C.Lingling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Tingting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flying kites.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mother is teaching my little brother to read.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E.—What is your grandpa good at?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—He’s good at cooking.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82044" y="28204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35960" y="278092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689" y="876453"/>
            <a:ext cx="6833922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8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92772" y="1688214"/>
            <a:ext cx="11006455" cy="15037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6997" y="3104250"/>
            <a:ext cx="105537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1.Everyone’s got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2.Look at the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over there.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3.Let’s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together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 like doing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with my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friend.It’s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fun.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5.Your class play football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well.You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can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4232082" y="3191999"/>
            <a:ext cx="11560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talent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59281" y="394196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boy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95989" y="4673910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act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10490" y="5389761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puzzles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91229" y="612318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win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779"/>
            <a:ext cx="1086739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四、课间时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Mingming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和同学们在聊各自最擅长做的事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根据表格完成句子。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1" y="2375110"/>
            <a:ext cx="9239250" cy="4368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6" y="936835"/>
            <a:ext cx="9239250" cy="4368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95324" y="5305425"/>
            <a:ext cx="1068705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1.Mingming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is good 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4918627" y="5436229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playing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56669" y="5435997"/>
            <a:ext cx="20505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ping</a:t>
            </a:r>
            <a:r>
              <a:rPr lang="zh-CN" altLang="zh-CN" sz="3400" dirty="0">
                <a:solidFill>
                  <a:srgbClr val="E72582"/>
                </a:solidFill>
                <a:ea typeface="MS Mincho"/>
                <a:cs typeface="MS Mincho"/>
              </a:rPr>
              <a:t>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pong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544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6" y="936835"/>
            <a:ext cx="9239250" cy="4368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52474" y="5505450"/>
            <a:ext cx="1068705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2.Xiaoxue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good 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2981244" y="5490170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03052" y="5474096"/>
            <a:ext cx="16145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drawing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251</Words>
  <Application>Microsoft Office PowerPoint</Application>
  <PresentationFormat>自定义</PresentationFormat>
  <Paragraphs>76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方正大标宋简体</vt:lpstr>
      <vt:lpstr>方正书宋_GBK</vt:lpstr>
      <vt:lpstr>方正隶变_GBK</vt:lpstr>
      <vt:lpstr>Times New Roman</vt:lpstr>
      <vt:lpstr>汉仪雅酷黑 95W</vt:lpstr>
      <vt:lpstr>NEU-BZ</vt:lpstr>
      <vt:lpstr>方正黑体_GBK</vt:lpstr>
      <vt:lpstr>方正小标宋_GBK</vt:lpstr>
      <vt:lpstr>微软雅黑</vt:lpstr>
      <vt:lpstr>MS Mincho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234</cp:revision>
  <dcterms:created xsi:type="dcterms:W3CDTF">2019-06-19T02:08:00Z</dcterms:created>
  <dcterms:modified xsi:type="dcterms:W3CDTF">2026-03-14T03:25:11Z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