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大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隶变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942975"/>
            <a:ext cx="108927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一、判断下列单词画线部分发音是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1.A.w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veryone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2.A.w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4.A.gr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B.k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ttle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2676" y="19321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7315" y="26656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4189" y="3486150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4189" y="42753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5261" y="50182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1" y="904876"/>
            <a:ext cx="6754456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注意大小写。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5375" y="1828801"/>
            <a:ext cx="8410575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wants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helping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3925" y="2781300"/>
            <a:ext cx="104165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want?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want some corn.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flower seeds.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chairs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from plants.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2809875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60623" y="4397127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1981" y="515163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come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085850" y="1181101"/>
            <a:ext cx="8410575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wants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helping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400" y="2162175"/>
            <a:ext cx="104165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make paper.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5.Thank you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us grow.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6.Huahua likes playing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toys.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72089" y="2162175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96340" y="2998986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helping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87190" y="3799086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180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04875"/>
            <a:ext cx="721500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397433" y="1690852"/>
            <a:ext cx="1849120" cy="15844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4252" y="1982549"/>
            <a:ext cx="857318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 likes playing with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2800" y="2020649"/>
            <a:ext cx="9492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47548" y="2020649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2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397433" y="3543299"/>
            <a:ext cx="1849120" cy="158442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38879" y="3725480"/>
            <a:ext cx="704402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are good for us.</a:t>
            </a:r>
            <a:endParaRPr lang="zh-CN" altLang="en-US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99053" y="3780084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carrots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3998" y="1120259"/>
            <a:ext cx="9198352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is </a:t>
            </a:r>
            <a:r>
              <a:rPr lang="en-US" altLang="zh-CN" sz="3400" dirty="0">
                <a:latin typeface="Times New Roman"/>
                <a:ea typeface="宋体"/>
              </a:rPr>
              <a:t>yellow and sweet. 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2291515" y="1381868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corn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2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834833" y="897431"/>
            <a:ext cx="1849120" cy="1584427"/>
          </a:xfrm>
          <a:prstGeom prst="rect">
            <a:avLst/>
          </a:prstGeom>
        </p:spPr>
      </p:pic>
      <p:pic>
        <p:nvPicPr>
          <p:cNvPr id="11" name="image2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11583" y="2636786"/>
            <a:ext cx="1849120" cy="158442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66365" y="2847975"/>
            <a:ext cx="754521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4.I want to plant some green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6278261" y="3109584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beans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2997" y="4425434"/>
            <a:ext cx="1077891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5.Amy is planting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seeds </a:t>
            </a:r>
            <a:r>
              <a:rPr lang="en-US" altLang="zh-CN" sz="3400" dirty="0">
                <a:latin typeface="Times New Roman"/>
                <a:ea typeface="宋体"/>
              </a:rPr>
              <a:t>in the garden. </a:t>
            </a:r>
            <a:endParaRPr lang="zh-CN" altLang="en-US" sz="3400" dirty="0"/>
          </a:p>
        </p:txBody>
      </p:sp>
      <p:sp>
        <p:nvSpPr>
          <p:cNvPr id="16" name="矩形 15"/>
          <p:cNvSpPr/>
          <p:nvPr/>
        </p:nvSpPr>
        <p:spPr>
          <a:xfrm>
            <a:off x="4425380" y="4677518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tomato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7" name="image21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363986" y="4425433"/>
            <a:ext cx="1849120" cy="15844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148</Words>
  <Application>Microsoft Office PowerPoint</Application>
  <PresentationFormat>自定义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方正小标宋_GBK</vt:lpstr>
      <vt:lpstr>方正黑体_GBK</vt:lpstr>
      <vt:lpstr>微软雅黑</vt:lpstr>
      <vt:lpstr>方正大标宋_GBK</vt:lpstr>
      <vt:lpstr>方正大标宋简体</vt:lpstr>
      <vt:lpstr>Calibri</vt:lpstr>
      <vt:lpstr>汉仪雅酷黑 95W</vt:lpstr>
      <vt:lpstr>方正隶变_GBK</vt:lpstr>
      <vt:lpstr>Wingdings</vt:lpstr>
      <vt:lpstr>方正仿宋_GBK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2026-03-19T06:25:41Z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