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6" r:id="rId9"/>
    <p:sldId id="517" r:id="rId10"/>
    <p:sldId id="514" r:id="rId11"/>
    <p:sldId id="515" r:id="rId12"/>
    <p:sldId id="427" r:id="rId13"/>
  </p:sldIdLst>
  <p:sldSz cx="12192000" cy="6858000"/>
  <p:notesSz cx="6858000" cy="9144000"/>
  <p:embeddedFontLs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MS Gothic" pitchFamily="49" charset="-128"/>
      <p:regular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76300"/>
            <a:ext cx="109632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选择与题干匹配的信息。本题读两遍。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1.Amy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/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2.Daming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/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3.Lingling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/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4.Sam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/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5.Zhanghao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867275" y="1876425"/>
            <a:ext cx="6381750" cy="44165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wearing a cap and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B.is wearing a hat and a shirt.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C.is wearing a shirt and a skirt.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D.is wearing a hat and a scarf.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E.is wearing a shirt and trousers.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F.is wearing a scarf and a sweater.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4675" y="1694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2765" y="24751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9562" y="32769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9562" y="40357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8973" y="4827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65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861094"/>
            <a:ext cx="10820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officer.He’s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wants to wear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for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White.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uniforms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5.Look!The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fast.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041117" y="1684536"/>
            <a:ext cx="13612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police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2717" y="1684535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35826" y="2456854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31451" y="245685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3797" y="3246636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2463" y="324663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1060" y="4037211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74320" y="402629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20000" y="4808736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60260" y="4808735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65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77425" y="889669"/>
            <a:ext cx="1524000" cy="1355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899194"/>
            <a:ext cx="9058276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用阿拉伯数字按所听顺序标号。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18" y="2699553"/>
            <a:ext cx="10843197" cy="20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63005" y="42539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0434" y="42158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0693" y="42431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9656" y="424314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41702" y="419695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33450"/>
            <a:ext cx="1058227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选出录音中包含的单词。本题读两遍。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B.shirt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C.skirt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)2.A.weather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B.sweater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3.A.Ms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C.Miss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4.A.forest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B.feeling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C.festival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)5.A.note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C.vote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)6.A.hour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B.horn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8516" y="1884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8516" y="26310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8516" y="4227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35788" y="49992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3535" y="57802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200" y="861095"/>
            <a:ext cx="106737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选择合适的图片。本题读两遍。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7276" y="1738258"/>
            <a:ext cx="542286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</a:t>
            </a:r>
            <a:endParaRPr lang="zh-CN" altLang="en-US" sz="3400" dirty="0"/>
          </a:p>
        </p:txBody>
      </p:sp>
      <p:pic>
        <p:nvPicPr>
          <p:cNvPr id="8" name="image3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33390" y="1938713"/>
            <a:ext cx="3514379" cy="17571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94268" y="19101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7881" y="4040048"/>
            <a:ext cx="20024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(           )</a:t>
            </a: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597286" y="4088408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3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76419" y="4007899"/>
            <a:ext cx="3471350" cy="17356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6" y="861094"/>
            <a:ext cx="573401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383881" y="10499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3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47975" y="1090556"/>
            <a:ext cx="3486150" cy="1743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7432" y="3200400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4.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425544" y="3200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35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51280" y="3300468"/>
            <a:ext cx="3482845" cy="17414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063656" y="1261578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743490" y="12799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92807" y="1261578"/>
            <a:ext cx="3435219" cy="17176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)1.A.No,I’m writing.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)2.A.No,it isn’t.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543" y="1770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0308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3.A.No,I’m not.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skirt.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4.A.He’s a forest keeper.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plays football on Saturday.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making 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4226" y="3360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41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013494"/>
            <a:ext cx="105550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5.A.I do homework.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looking for my books.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look for a ruler.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6662" y="1198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34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283</Words>
  <Application>Microsoft Office PowerPoint</Application>
  <PresentationFormat>自定义</PresentationFormat>
  <Paragraphs>105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MS Gothic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2026-03-20T06:36:45Z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