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书宋_GBK" pitchFamily="65" charset="-122"/>
      <p:regular r:id="rId10"/>
    </p:embeddedFont>
    <p:embeddedFont>
      <p:font typeface="方正隶变_GBK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第一课时 </a:t>
            </a:r>
            <a:r>
              <a:rPr lang="en-US" altLang="zh-CN" sz="6000" dirty="0"/>
              <a:t>Get ready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6" y="1676258"/>
            <a:ext cx="106512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1.A.make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C.piano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)2.A.magic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B.act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)3.A.us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C.she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)4.A.hit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B.shout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C.street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5.A.angry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B.excited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C.talent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70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6950" y="33678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4927" y="41040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0776" y="49181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950" y="5721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003" y="876211"/>
            <a:ext cx="825258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二、判断下列句子与图片是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3090" y="1750938"/>
            <a:ext cx="10685603" cy="14599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3089" y="3101397"/>
            <a:ext cx="1049265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brother can use the brush to paint.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2.Amy can play football very well.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)3.She can do puzzles with one look.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4.Wenwen can make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bed.She’s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helpful.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5.They like watching Beijing opera.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161355" y="3331478"/>
            <a:ext cx="4619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1355" y="39753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7311" y="46962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9173" y="54642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319" y="61774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6792"/>
            <a:ext cx="108022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act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1.Talents make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shine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play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piano.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 can do magic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hat.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very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5.They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Romeo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Juliet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罗密欧与朱丽叶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5262" y="1753299"/>
            <a:ext cx="5159230" cy="6040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4502" y="2579448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5269" y="326709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3707" y="413010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9054" y="482751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58051" y="563199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act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31970" y="861094"/>
            <a:ext cx="1074350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四、依依的学校正在举办一场才艺秀。请根据下面的节目单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45" y="2686285"/>
            <a:ext cx="11006455" cy="334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499" y="1004411"/>
            <a:ext cx="106013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1.Lanlan can play the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pipa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2.Yang Li can sing an English song.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)3.Beibei can play the piano.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4.Yiyi is good at drawing pictures.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5.Lele can do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Kung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</a:rPr>
              <a:t>fu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56865" y="1141611"/>
            <a:ext cx="6526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869" y="19673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035" y="27007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035" y="35323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035" y="43156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238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方正大标宋简体</vt:lpstr>
      <vt:lpstr>方正书宋_GBK</vt:lpstr>
      <vt:lpstr>方正隶变_GBK</vt:lpstr>
      <vt:lpstr>Times New Roman</vt:lpstr>
      <vt:lpstr>汉仪雅酷黑 95W</vt:lpstr>
      <vt:lpstr>NEU-BZ</vt:lpstr>
      <vt:lpstr>方正黑体_GBK</vt:lpstr>
      <vt:lpstr>方正小标宋_GBK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2026-03-14T02:45:56Z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