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9" r:id="rId3"/>
    <p:sldId id="489" r:id="rId4"/>
    <p:sldId id="530" r:id="rId5"/>
    <p:sldId id="515" r:id="rId6"/>
    <p:sldId id="516" r:id="rId7"/>
    <p:sldId id="517" r:id="rId8"/>
    <p:sldId id="518" r:id="rId9"/>
    <p:sldId id="519" r:id="rId10"/>
    <p:sldId id="520" r:id="rId11"/>
    <p:sldId id="427" r:id="rId12"/>
  </p:sldIdLst>
  <p:sldSz cx="12192000" cy="6858000"/>
  <p:notesSz cx="6858000" cy="9144000"/>
  <p:embeddedFontLst>
    <p:embeddedFont>
      <p:font typeface="方正小标宋_GBK" pitchFamily="65" charset="-122"/>
      <p:regular r:id="rId13"/>
    </p:embeddedFont>
    <p:embeddedFont>
      <p:font typeface="方正隶变_GBK" charset="-122"/>
      <p:regular r:id="rId14"/>
    </p:embeddedFont>
    <p:embeddedFont>
      <p:font typeface="方正大标宋简体" charset="-122"/>
      <p:regular r:id="rId15"/>
    </p:embeddedFont>
    <p:embeddedFont>
      <p:font typeface="方正黑体_GBK" pitchFamily="65" charset="-122"/>
      <p:regular r:id="rId16"/>
    </p:embeddedFont>
    <p:embeddedFont>
      <p:font typeface="方正书宋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微软雅黑" pitchFamily="34" charset="-122"/>
      <p:regular r:id="rId22"/>
      <p:bold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第一课时 </a:t>
            </a:r>
            <a:r>
              <a:rPr lang="en-US" altLang="zh-CN" sz="6000" dirty="0"/>
              <a:t>Get ready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4" y="1003496"/>
            <a:ext cx="6110286" cy="2425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61914" y="3514725"/>
            <a:ext cx="108935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the flower of the plant.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.—What are they?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—They’re seeds.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leaves are small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D.The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stem is big and strong.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big tree has lots of roots.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28705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3912" y="2852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76820"/>
            <a:ext cx="108029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一、科学课上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孩子们在花园学习种植向日葵。选择正确的单词写在横线上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并选择图中正确的部位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将序号填在题前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括号内。</a:t>
            </a:r>
            <a:endParaRPr lang="en-US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root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leaf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seeds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flower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stem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3516" y="4035105"/>
            <a:ext cx="6543412" cy="5872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age11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375206" y="3339519"/>
            <a:ext cx="2673093" cy="33413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224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02900" cy="4722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root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leaf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seeds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flower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stem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)1.Look at the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It drinks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water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from the earth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2.Look!It has a thin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3.This is the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of the sunflower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It’s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green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1518408" y="1015067"/>
            <a:ext cx="6543412" cy="5872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age110.jpeg"/>
          <p:cNvPicPr/>
          <p:nvPr/>
        </p:nvPicPr>
        <p:blipFill rotWithShape="1">
          <a:blip r:embed="rId4"/>
          <a:srcRect l="8034"/>
          <a:stretch/>
        </p:blipFill>
        <p:spPr>
          <a:xfrm>
            <a:off x="8173096" y="1873666"/>
            <a:ext cx="2936147" cy="399079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84957" y="178704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26640" y="1740620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root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4957" y="3264849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0390" y="3264849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stem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6865" y="40802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82571" y="4037794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leaf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029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root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leaf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seeds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flower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stem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)4.It’s the yellow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It’s big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5.We’ve got some sunflower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Let’s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plant them in the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garden.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518408" y="1015067"/>
            <a:ext cx="6543412" cy="5872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age110.jpeg"/>
          <p:cNvPicPr/>
          <p:nvPr/>
        </p:nvPicPr>
        <p:blipFill rotWithShape="1">
          <a:blip r:embed="rId4"/>
          <a:srcRect l="8034"/>
          <a:stretch/>
        </p:blipFill>
        <p:spPr>
          <a:xfrm>
            <a:off x="8439325" y="1797028"/>
            <a:ext cx="2759978" cy="375134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36183" y="17970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2508" y="1797027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flower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5725" y="2638347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48653" y="2561929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seeds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986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478" y="861094"/>
            <a:ext cx="7380547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二、判断句子与图片是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91" y="1758840"/>
            <a:ext cx="6439642" cy="167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05459" y="3568813"/>
            <a:ext cx="1072739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)1.The yellow flower dances in the sun.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2.Put the seeds in the earth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8212" y="37279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3096" y="4483575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71" y="1075177"/>
            <a:ext cx="6557307" cy="170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81847" y="2896110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)3.The stem is big.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)4.It has got green leaves.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6183" y="303605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5142" y="382798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9" y="863002"/>
            <a:ext cx="1091350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三、根据句意和图片提示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填写植物部位的英文单词。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首字母已给出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39" y="2258163"/>
            <a:ext cx="9282511" cy="1751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56468" y="4010024"/>
            <a:ext cx="10913501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under the earth.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stands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tall and holds(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支撑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the plant up.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 green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catches sunlight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捕捉阳光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to make food.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3937" y="4088408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75427" y="4740672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tem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992" y="5416563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eaf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958306"/>
            <a:ext cx="6800850" cy="1937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04850" y="3030320"/>
            <a:ext cx="101016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makes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seeds or fruit.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5.A small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 grow into a big tree.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8736" y="313729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lower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4199" y="3869452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8369" y="885978"/>
            <a:ext cx="6724918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四、给下列图片选择合适的句子。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56" y="1602961"/>
            <a:ext cx="8205743" cy="204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49227" y="3578674"/>
            <a:ext cx="108935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the flower of the plant.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.—What are they?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—They’re seeds.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leaves are small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D.The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stem is big and strong.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big tree has lots of roots.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0443" y="31212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55840" y="30689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80176" y="30689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248</Words>
  <Application>Microsoft Office PowerPoint</Application>
  <PresentationFormat>自定义</PresentationFormat>
  <Paragraphs>85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方正小标宋_GBK</vt:lpstr>
      <vt:lpstr>方正隶变_GBK</vt:lpstr>
      <vt:lpstr>汉仪雅酷黑 95W</vt:lpstr>
      <vt:lpstr>方正大标宋简体</vt:lpstr>
      <vt:lpstr>方正黑体_GBK</vt:lpstr>
      <vt:lpstr>方正书宋_GBK</vt:lpstr>
      <vt:lpstr>NEU-BZ</vt:lpstr>
      <vt:lpstr>微软雅黑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2026-03-20T01:20:19Z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