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14" r:id="rId3"/>
    <p:sldId id="506" r:id="rId4"/>
    <p:sldId id="507" r:id="rId5"/>
    <p:sldId id="515" r:id="rId6"/>
    <p:sldId id="50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总复习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732930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475" y="1864677"/>
            <a:ext cx="10555050" cy="14814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8950" y="3458513"/>
            <a:ext cx="105550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uncle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boy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dog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54150" y="3458513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farmer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94513" y="427533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4513" y="5075436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70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475" y="1207452"/>
            <a:ext cx="10555050" cy="14814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6850" y="2858438"/>
            <a:ext cx="10555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4.Look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It’s pink.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 can buy things at the school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.It’s fun.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5499" y="2858438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flower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95347" y="3689434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fair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62025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1.His father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医生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2.Amy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伤心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).Because she can’t take part in the show.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3.Daming wants to play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football.He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should wear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短裤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2322" y="1808361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doctor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1446" y="254178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5760" y="4894461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52500"/>
            <a:ext cx="108737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外套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5.These are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种子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of the plants.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6.Linling is good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唱歌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2785" y="99873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0581" y="176073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25726" y="2560836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892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66776" y="861095"/>
            <a:ext cx="682196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三、选择合适的词补全句子。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901" y="1781176"/>
            <a:ext cx="7591424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scarf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picking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9176" y="2699088"/>
            <a:ext cx="1040701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mum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apples.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2.Amy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dancing.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cold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want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uniform at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a book in the bag.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958190" y="2718138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picking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52510" y="347523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60046" y="4163973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69872" y="4903986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1666" y="5643364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132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2026-03-20T06:47:00Z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