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510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大标宋简体" charset="-122"/>
      <p:regular r:id="rId12"/>
    </p:embeddedFont>
    <p:embeddedFont>
      <p:font typeface="方正小标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黑体_GBK" pitchFamily="65" charset="-122"/>
      <p:regular r:id="rId18"/>
    </p:embeddedFont>
    <p:embeddedFont>
      <p:font typeface="方正隶变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0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综合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609536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一、根据图片补全单词。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7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780459" y="1568947"/>
            <a:ext cx="1923454" cy="160287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7749" y="3171826"/>
            <a:ext cx="4257675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m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</a:rPr>
              <a:t> 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 smtClean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en-US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，</a:t>
            </a:r>
            <a:endParaRPr lang="zh-CN" altLang="en-US" sz="34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06160" y="3264530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80478" y="3274055"/>
            <a:ext cx="3064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i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03913" y="3274055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image17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227765" y="1609043"/>
            <a:ext cx="1841225" cy="153435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259068" y="3143397"/>
            <a:ext cx="4110421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d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 smtClean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</a:rPr>
              <a:t>c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 smtClean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endParaRPr lang="zh-CN" altLang="en-US" sz="3400" dirty="0"/>
          </a:p>
        </p:txBody>
      </p:sp>
      <p:sp>
        <p:nvSpPr>
          <p:cNvPr id="14" name="矩形 13"/>
          <p:cNvSpPr/>
          <p:nvPr/>
        </p:nvSpPr>
        <p:spPr>
          <a:xfrm>
            <a:off x="6792510" y="3252970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45704" y="325361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n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811810" y="3255151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e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21680" y="3242419"/>
            <a:ext cx="3305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r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image17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933575" y="4187793"/>
            <a:ext cx="1825786" cy="152148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920065" y="5642606"/>
            <a:ext cx="4243469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 smtClean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</a:rPr>
              <a:t>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 smtClean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endParaRPr lang="zh-CN" altLang="en-US" sz="3400" dirty="0"/>
          </a:p>
        </p:txBody>
      </p:sp>
      <p:sp>
        <p:nvSpPr>
          <p:cNvPr id="21" name="矩形 20"/>
          <p:cNvSpPr/>
          <p:nvPr/>
        </p:nvSpPr>
        <p:spPr>
          <a:xfrm>
            <a:off x="1332071" y="5773410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301854" y="573002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n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22403" y="5773410"/>
            <a:ext cx="3305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r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303988" y="577957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y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image176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7380828" y="4153531"/>
            <a:ext cx="1866900" cy="1555750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7259495" y="5582911"/>
            <a:ext cx="2449710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841884" y="5699756"/>
            <a:ext cx="3064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i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804887" y="5709281"/>
            <a:ext cx="4138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n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  <p:bldP spid="15" grpId="0"/>
      <p:bldP spid="16" grpId="0"/>
      <p:bldP spid="17" grpId="0"/>
      <p:bldP spid="21" grpId="0"/>
      <p:bldP spid="22" grpId="0"/>
      <p:bldP spid="23" grpId="0"/>
      <p:bldP spid="24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5"/>
            <a:ext cx="108165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二、选出每组中不同类的一项。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)1.A.slowly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B.fast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C.just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)2.A.station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B.dancer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C.painter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3.A.win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B.act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C.puzzle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4.A.safe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B.gift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C.excited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5.A.street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B.clean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C.road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2686" y="18369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66863" y="26176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98746" y="34004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58058" y="411043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78885" y="48944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854392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三、给下列句子选出合适的答句。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</a:rPr>
              <a:t>1.Are you calling 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your mum?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</a:rPr>
              <a:t>2.What’s Amy doing?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</a:rPr>
              <a:t>3.Can you do puzzles?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</a:rPr>
              <a:t>4.What’s your brother 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good at?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 smtClean="0">
                <a:latin typeface="Times New Roman"/>
                <a:ea typeface="宋体"/>
              </a:rPr>
              <a:t>(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)5.What are you doing?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924675" y="1810544"/>
            <a:ext cx="4476750" cy="448738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do puzzles 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with one look.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reading books 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together.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good 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maths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am.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taking photos.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0188" y="16559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4233" y="29608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76142" y="362800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0188" y="44086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00188" y="568237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763" y="861094"/>
            <a:ext cx="4980851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四、根据图片完成对话。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6775" y="1743075"/>
            <a:ext cx="827722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1.—What can you do?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—I can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17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709693" y="1859885"/>
            <a:ext cx="1725613" cy="143801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798837" y="2577568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66333" y="2558518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piano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image17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766048" y="3893051"/>
            <a:ext cx="1670051" cy="139170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899714" y="3757910"/>
            <a:ext cx="680918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Amy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—She’s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 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63681" y="3796010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87661" y="3796009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33035" y="4588906"/>
            <a:ext cx="15664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dancing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17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237728" y="1317074"/>
            <a:ext cx="1658621" cy="13821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0100" y="1085851"/>
            <a:ext cx="83439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3.—What’s your father good at?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latin typeface="Times New Roman"/>
                <a:ea typeface="宋体"/>
              </a:rPr>
              <a:t>—He’s good at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 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3972710" y="1916847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writing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162</Words>
  <Application>Microsoft Office PowerPoint</Application>
  <PresentationFormat>自定义</PresentationFormat>
  <Paragraphs>66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Times New Roman</vt:lpstr>
      <vt:lpstr>Wingdings</vt:lpstr>
      <vt:lpstr>方正大标宋_GBK</vt:lpstr>
      <vt:lpstr>微软雅黑</vt:lpstr>
      <vt:lpstr>方正大标宋简体</vt:lpstr>
      <vt:lpstr>方正小标宋_GBK</vt:lpstr>
      <vt:lpstr>Calibri</vt:lpstr>
      <vt:lpstr>方正黑体_GBK</vt:lpstr>
      <vt:lpstr>方正隶变_GBK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2026-03-14T00:20:39Z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