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4" r:id="rId2"/>
    <p:sldId id="506" r:id="rId3"/>
    <p:sldId id="515" r:id="rId4"/>
    <p:sldId id="507" r:id="rId5"/>
    <p:sldId id="508" r:id="rId6"/>
    <p:sldId id="509" r:id="rId7"/>
    <p:sldId id="427" r:id="rId8"/>
  </p:sldIdLst>
  <p:sldSz cx="12192000" cy="6858000"/>
  <p:notesSz cx="6858000" cy="9144000"/>
  <p:embeddedFontLst>
    <p:embeddedFont>
      <p:font typeface="方正大标宋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隶变_GBK" pitchFamily="65" charset="-122"/>
      <p:regular r:id="rId14"/>
    </p:embeddedFont>
    <p:embeddedFont>
      <p:font typeface="方正小标宋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黑体_GBK" pitchFamily="65" charset="-122"/>
      <p:regular r:id="rId18"/>
    </p:embeddedFont>
    <p:embeddedFont>
      <p:font typeface="方正仿宋_GBK" pitchFamily="65" charset="-122"/>
      <p:regular r:id="rId19"/>
    </p:embeddedFont>
    <p:embeddedFont>
      <p:font typeface="方正大标宋简体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第六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课时 </a:t>
            </a:r>
            <a:endParaRPr lang="en-US" altLang="zh-CN" sz="6000" dirty="0" smtClean="0">
              <a:latin typeface="方正大标宋_GBK" pitchFamily="65" charset="-122"/>
              <a:ea typeface="方正大标宋_GBK" pitchFamily="65" charset="-122"/>
            </a:endParaRPr>
          </a:p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Wrap up—Let’s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explore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45341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5021580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5036969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3516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861095"/>
            <a:ext cx="7224251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一、给下列句子选择合适的图片。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65" y="1857375"/>
            <a:ext cx="10417267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985440" y="3782363"/>
            <a:ext cx="1038869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)1.They are making a kite.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2.The boy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laughing.He’s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happy.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3.Amy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ill.She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coughing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82466" y="39514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72941" y="473609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24850" y="55582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64" y="1190625"/>
            <a:ext cx="10417267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985440" y="3277538"/>
            <a:ext cx="1038869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4.My music is slow 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low.It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makes me feel sad.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)5.My mask is black 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white.I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feel scared.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18562" y="34290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92739" y="42467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917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1094"/>
            <a:ext cx="1090231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二、给下列句子选择合适的答语。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</a:rPr>
              <a:t>1.Is the girl crying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)2.What makes you sad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)3.How does </a:t>
            </a:r>
            <a:r>
              <a:rPr lang="en-US" altLang="zh-CN" sz="3400" dirty="0" err="1">
                <a:latin typeface="Times New Roman"/>
                <a:ea typeface="宋体"/>
              </a:rPr>
              <a:t>Lingling</a:t>
            </a:r>
            <a:r>
              <a:rPr lang="en-US" altLang="zh-CN" sz="3400" dirty="0">
                <a:latin typeface="Times New Roman"/>
                <a:ea typeface="宋体"/>
              </a:rPr>
              <a:t>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      feel </a:t>
            </a:r>
            <a:r>
              <a:rPr lang="en-US" altLang="zh-CN" sz="3400" dirty="0">
                <a:latin typeface="Times New Roman"/>
                <a:ea typeface="宋体"/>
              </a:rPr>
              <a:t>today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)4.How do you feel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</a:rPr>
              <a:t>5.Is the song fast?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7410449" y="1647825"/>
            <a:ext cx="4029076" cy="4887039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 can’t take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partin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dance show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B.No,it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isn’t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C.Yes,she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D.I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feel excited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E.She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feels happy.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48495" y="18178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96943" y="25644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32663" y="341947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84572" y="492958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92065" y="56850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861095"/>
            <a:ext cx="6695074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三、看图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仿例写句子。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809750"/>
            <a:ext cx="721810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例</a:t>
            </a:r>
            <a:r>
              <a:rPr lang="en-US" altLang="zh-CN" sz="3400" dirty="0">
                <a:latin typeface="Times New Roman"/>
                <a:ea typeface="宋体"/>
              </a:rPr>
              <a:t>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—</a:t>
            </a:r>
            <a:r>
              <a:rPr lang="en-US" altLang="zh-CN" sz="3400" dirty="0">
                <a:latin typeface="Times New Roman"/>
                <a:ea typeface="宋体"/>
              </a:rPr>
              <a:t>How do you feel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—</a:t>
            </a:r>
            <a:r>
              <a:rPr lang="en-US" altLang="zh-CN" sz="3400" dirty="0">
                <a:latin typeface="Times New Roman"/>
                <a:ea typeface="宋体"/>
              </a:rPr>
              <a:t>I feel angry.</a:t>
            </a:r>
            <a:endParaRPr lang="zh-CN" altLang="en-US" sz="3400" dirty="0"/>
          </a:p>
        </p:txBody>
      </p:sp>
      <p:pic>
        <p:nvPicPr>
          <p:cNvPr id="9" name="image11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819871" y="1831975"/>
            <a:ext cx="1863822" cy="1597025"/>
          </a:xfrm>
          <a:prstGeom prst="rect">
            <a:avLst/>
          </a:prstGeom>
        </p:spPr>
      </p:pic>
      <p:pic>
        <p:nvPicPr>
          <p:cNvPr id="10" name="image11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371349" y="1831975"/>
            <a:ext cx="1885765" cy="1615827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228079" y="3384635"/>
            <a:ext cx="5151282" cy="16619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u="sng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00900" y="3442226"/>
            <a:ext cx="370522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How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you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feel?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00899" y="4229229"/>
            <a:ext cx="383857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feel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excited/happy.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956865" y="977384"/>
            <a:ext cx="490609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例</a:t>
            </a:r>
            <a:r>
              <a:rPr lang="en-US" altLang="zh-CN" sz="3400" dirty="0">
                <a:latin typeface="Times New Roman"/>
                <a:ea typeface="宋体"/>
              </a:rPr>
              <a:t>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200000"/>
              </a:lnSpc>
            </a:pPr>
            <a:endParaRPr lang="en-US" altLang="zh-CN" sz="3400" dirty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—</a:t>
            </a:r>
            <a:r>
              <a:rPr lang="en-US" altLang="zh-CN" sz="3400" dirty="0">
                <a:latin typeface="Times New Roman"/>
                <a:ea typeface="宋体"/>
              </a:rPr>
              <a:t>Is Amy laughing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</a:rPr>
              <a:t>No,she</a:t>
            </a:r>
            <a:r>
              <a:rPr lang="en-US" altLang="zh-CN" sz="3400" dirty="0">
                <a:latin typeface="Times New Roman"/>
                <a:ea typeface="宋体"/>
              </a:rPr>
              <a:t> isn’t.</a:t>
            </a:r>
            <a:endParaRPr lang="zh-CN" altLang="en-US" sz="3400" dirty="0"/>
          </a:p>
        </p:txBody>
      </p:sp>
      <p:pic>
        <p:nvPicPr>
          <p:cNvPr id="8" name="image11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867883" y="1472684"/>
            <a:ext cx="3084056" cy="1492002"/>
          </a:xfrm>
          <a:prstGeom prst="rect">
            <a:avLst/>
          </a:prstGeom>
        </p:spPr>
      </p:pic>
      <p:pic>
        <p:nvPicPr>
          <p:cNvPr id="9" name="image11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948486" y="1348859"/>
            <a:ext cx="3414991" cy="150596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267902" y="3070519"/>
            <a:ext cx="5416868" cy="16619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u="sng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48499" y="3146719"/>
            <a:ext cx="452437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Daming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jumping?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26534" y="3901515"/>
            <a:ext cx="18498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Yes,he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234</Words>
  <Application>Microsoft Office PowerPoint</Application>
  <PresentationFormat>自定义</PresentationFormat>
  <Paragraphs>65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方正大标宋_GBK</vt:lpstr>
      <vt:lpstr>Times New Roman</vt:lpstr>
      <vt:lpstr>Calibri</vt:lpstr>
      <vt:lpstr>方正隶变_GBK</vt:lpstr>
      <vt:lpstr>方正小标宋_GBK</vt:lpstr>
      <vt:lpstr>微软雅黑</vt:lpstr>
      <vt:lpstr>方正黑体_GBK</vt:lpstr>
      <vt:lpstr>方正仿宋_GBK</vt:lpstr>
      <vt:lpstr>汉仪雅酷黑 95W</vt:lpstr>
      <vt:lpstr>Wingdings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293</cp:revision>
  <dcterms:created xsi:type="dcterms:W3CDTF">2019-06-19T02:08:00Z</dcterms:created>
  <dcterms:modified xsi:type="dcterms:W3CDTF">2026-03-03T01:12:17Z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