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29" r:id="rId7"/>
    <p:sldId id="518" r:id="rId8"/>
    <p:sldId id="519" r:id="rId9"/>
    <p:sldId id="427" r:id="rId10"/>
  </p:sldIdLst>
  <p:sldSz cx="12192000" cy="6858000"/>
  <p:notesSz cx="6858000" cy="9144000"/>
  <p:embeddedFontLst>
    <p:embeddedFont>
      <p:font typeface="方正小标宋_GBK" pitchFamily="65" charset="-122"/>
      <p:regular r:id="rId11"/>
    </p:embeddedFont>
    <p:embeddedFont>
      <p:font typeface="方正书宋_GBK" pitchFamily="65" charset="-122"/>
      <p:regular r:id="rId12"/>
    </p:embeddedFont>
    <p:embeddedFont>
      <p:font typeface="方正黑体_GBK" pitchFamily="65" charset="-122"/>
      <p:regular r:id="rId13"/>
    </p:embeddedFont>
    <p:embeddedFont>
      <p:font typeface="方正隶变_GBK" charset="-122"/>
      <p:regular r:id="rId14"/>
    </p:embeddedFont>
    <p:embeddedFont>
      <p:font typeface="NEU-BZ" pitchFamily="2" charset="-122"/>
      <p:regular r:id="rId15"/>
      <p:bold r:id="rId16"/>
      <p:italic r:id="rId17"/>
      <p:boldItalic r:id="rId18"/>
    </p:embeddedFont>
    <p:embeddedFont>
      <p:font typeface="微软雅黑" pitchFamily="34" charset="-122"/>
      <p:regular r:id="rId19"/>
      <p:bold r:id="rId20"/>
    </p:embeddedFont>
    <p:embeddedFont>
      <p:font typeface="方正大标宋简体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/>
              <a:t>第三课时 </a:t>
            </a:r>
            <a:r>
              <a:rPr lang="en-US" altLang="zh-CN" sz="6000" dirty="0"/>
              <a:t>Speed up</a:t>
            </a:r>
            <a:endParaRPr lang="zh-CN" altLang="zh-CN" sz="6000" dirty="0"/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4" y="879293"/>
            <a:ext cx="1082739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一、按所给单词归类。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taxi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driver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hospital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fire station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nurse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train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fireman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farmer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police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officer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car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bus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field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farm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bike: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teacher: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              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restaurant: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6804" y="1837189"/>
            <a:ext cx="10743501" cy="129190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44606" y="3246540"/>
            <a:ext cx="451291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taxi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train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car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bus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90057" y="4072376"/>
            <a:ext cx="869885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driver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nurse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fireman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farmer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police officer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93900" y="4822140"/>
            <a:ext cx="793495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hospital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fire station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field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farm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69" y="883570"/>
            <a:ext cx="1063444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二、选词补充句子。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busy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work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keep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use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take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1.Police officers can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 city safe.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2.Nurses are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at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night.They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help people.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3.Bus drivers can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you home.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4.The owls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at night.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5.He can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 machine to cut the grass.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7013" y="1702965"/>
            <a:ext cx="5838737" cy="7382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7761" y="2503817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keep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51082" y="3293364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busy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59691" y="4045720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take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15013" y="4861008"/>
            <a:ext cx="10807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work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67803" y="5640585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use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861094"/>
            <a:ext cx="1083577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三、根据首字母提示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填上所缺单词。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1.I go to bed at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2.Don’t play football on the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street.It’s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not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3.My uncle is 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.He takes me to school every day.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4.Lili’s aunt is 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She takes care of people in the hospital.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5.The museum is far from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here.We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can go there by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03888" y="1730836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ight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89154" y="2495516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afe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5612" y="3274016"/>
            <a:ext cx="101021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river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30829" y="4130772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urse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099638" y="5617875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axi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2" y="919935"/>
            <a:ext cx="1067639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四、单项选择。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)1.—What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your grandpa do?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—He is an assistant(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店员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).He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in a shop.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A.does;works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B.does;work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C.do;work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)2.People who work at night are called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A.night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cats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B.night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owls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C.night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dogs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1562" y="180633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5607" y="417242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919935"/>
            <a:ext cx="1085255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3.They work in the fire station and they have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special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特别的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dogs.They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are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A.fireman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B.police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officers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C.firemen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95162" y="111026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000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261" y="962529"/>
            <a:ext cx="49808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五、用一句话描述图片。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096" y="1658329"/>
            <a:ext cx="2782447" cy="1739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3779500" y="2220439"/>
            <a:ext cx="46330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</a:rPr>
              <a:t>She’s a teacher.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endParaRPr lang="zh-CN" altLang="en-US" sz="3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355" y="3613666"/>
            <a:ext cx="2511188" cy="1755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3873326" y="4203615"/>
            <a:ext cx="46538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22034" y="4044632"/>
            <a:ext cx="394793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He’s a taxi driver.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64" y="1186272"/>
            <a:ext cx="2625233" cy="1812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19" y="3214296"/>
            <a:ext cx="2729296" cy="1823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3792569" y="1907631"/>
            <a:ext cx="45448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3849057" y="4049678"/>
            <a:ext cx="45448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03956" y="1784520"/>
            <a:ext cx="25971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She’s a nurse.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03956" y="3887811"/>
            <a:ext cx="293862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He’s a scientist.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168</Words>
  <Application>Microsoft Office PowerPoint</Application>
  <PresentationFormat>自定义</PresentationFormat>
  <Paragraphs>75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方正小标宋_GBK</vt:lpstr>
      <vt:lpstr>方正书宋_GBK</vt:lpstr>
      <vt:lpstr>汉仪雅酷黑 95W</vt:lpstr>
      <vt:lpstr>方正黑体_GBK</vt:lpstr>
      <vt:lpstr>方正隶变_GBK</vt:lpstr>
      <vt:lpstr>NEU-BZ</vt:lpstr>
      <vt:lpstr>微软雅黑</vt:lpstr>
      <vt:lpstr>Wingdings</vt:lpstr>
      <vt:lpstr>Times New Roman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235</cp:revision>
  <dcterms:created xsi:type="dcterms:W3CDTF">2019-06-19T02:08:00Z</dcterms:created>
  <dcterms:modified xsi:type="dcterms:W3CDTF">2026-02-26T01:57:19Z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