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15" r:id="rId6"/>
    <p:sldId id="50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38201"/>
            <a:ext cx="107823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一、根据脸谱选择合适的单词填空。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1397" y="1765385"/>
            <a:ext cx="4766048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excited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angry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91397" y="2642551"/>
            <a:ext cx="2140125" cy="1507698"/>
          </a:xfrm>
          <a:prstGeom prst="rect">
            <a:avLst/>
          </a:prstGeom>
        </p:spPr>
      </p:pic>
      <p:pic>
        <p:nvPicPr>
          <p:cNvPr id="9" name="image10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669241" y="2633026"/>
            <a:ext cx="2140125" cy="1507698"/>
          </a:xfrm>
          <a:prstGeom prst="rect">
            <a:avLst/>
          </a:prstGeom>
        </p:spPr>
      </p:pic>
      <p:pic>
        <p:nvPicPr>
          <p:cNvPr id="10" name="image10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731036" y="2633026"/>
            <a:ext cx="2140125" cy="150769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37732" y="4150249"/>
            <a:ext cx="106394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mask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blue.It’s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mask is orange and has a big open mouth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It’s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39303" y="4218186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62960" y="5742186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591397" y="1079585"/>
            <a:ext cx="4766048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excited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angry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91397" y="1985326"/>
            <a:ext cx="2140125" cy="1507698"/>
          </a:xfrm>
          <a:prstGeom prst="rect">
            <a:avLst/>
          </a:prstGeom>
        </p:spPr>
      </p:pic>
      <p:pic>
        <p:nvPicPr>
          <p:cNvPr id="9" name="image10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669241" y="1975801"/>
            <a:ext cx="2140125" cy="1507698"/>
          </a:xfrm>
          <a:prstGeom prst="rect">
            <a:avLst/>
          </a:prstGeom>
        </p:spPr>
      </p:pic>
      <p:pic>
        <p:nvPicPr>
          <p:cNvPr id="10" name="image10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731036" y="1975801"/>
            <a:ext cx="2140125" cy="150769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52525" y="3580537"/>
            <a:ext cx="106394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mask is red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yellow.It’s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61956" y="365419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696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)1.—Are you still coughing?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great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A.feel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B.feels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C.am feeling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6120" y="18423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询问别人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今天感受怎样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可以怎样问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you feel today?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you feel today?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you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)3.You feel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,like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the sun.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A.happy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C.tired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7545" y="10594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3500" y="4122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773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84867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3156585" algn="l"/>
              </a:tabLs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三、给下列句子选择合适的应答语。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	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1.Are you feeling happy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)2.How do you feel today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)3.This gift is for you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)4.I’m ill today.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105650" y="1805993"/>
            <a:ext cx="4400550" cy="323165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sorry to hear that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feeling great.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6961" y="18059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2916" y="26465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2916" y="33549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6727" y="41953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155</Words>
  <Application>Microsoft Office PowerPoint</Application>
  <PresentationFormat>自定义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汉仪雅酷黑 95W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290</cp:revision>
  <dcterms:created xsi:type="dcterms:W3CDTF">2019-06-19T02:08:00Z</dcterms:created>
  <dcterms:modified xsi:type="dcterms:W3CDTF">2026-03-03T00:57:20Z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