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14" r:id="rId5"/>
    <p:sldId id="515" r:id="rId6"/>
    <p:sldId id="508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隶变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第三课时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Speed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4" y="847726"/>
            <a:ext cx="1035367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一、选出可以表达图片中人物情绪的单词。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49" y="1905000"/>
            <a:ext cx="10280911" cy="188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56865" y="4044434"/>
            <a:ext cx="1044456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latin typeface="Times New Roman"/>
                <a:ea typeface="宋体"/>
              </a:rPr>
              <a:t>A.excited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</a:rPr>
              <a:t>B.sad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en-US" altLang="zh-CN" sz="3400" dirty="0" smtClean="0">
                <a:ea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</a:rPr>
              <a:t>C.angry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en-US" altLang="zh-CN" sz="3400" dirty="0" smtClean="0">
                <a:ea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</a:rPr>
              <a:t>D.happy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593444" y="32538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03319" y="32252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41769" y="32340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42119" y="32062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)1.Time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bed,children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A.to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C.of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)2.Jay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car.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A.makes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C.making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8274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5061" y="33549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)3.You can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 tomorrow.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A.makes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C.making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)4.I shouldn’t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 my sister.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A.shout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B.shouting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C.shouts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6486" y="10463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1016" y="25894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12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)5.Let’s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basketball together.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A.play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B.playing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C.plays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)6.Tim and Sam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happy 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A.am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C.is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8763" y="10368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9958" y="25894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094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4"/>
            <a:ext cx="108165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三、根据句子选出答句。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</a:rPr>
              <a:t>1.Happy </a:t>
            </a:r>
            <a:r>
              <a:rPr lang="en-US" altLang="zh-CN" sz="3400" dirty="0" err="1">
                <a:latin typeface="Times New Roman"/>
                <a:ea typeface="宋体"/>
              </a:rPr>
              <a:t>birthday,Jay</a:t>
            </a:r>
            <a:r>
              <a:rPr lang="en-US" altLang="zh-CN" sz="3400" dirty="0" smtClean="0">
                <a:latin typeface="Times New Roman"/>
                <a:ea typeface="宋体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)2.Let’s make it together</a:t>
            </a:r>
            <a:r>
              <a:rPr lang="en-US" altLang="zh-CN" sz="3400" dirty="0" smtClean="0">
                <a:latin typeface="Times New Roman"/>
                <a:ea typeface="宋体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)3.Are you happy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)4.Is your brother running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)5.What does your uncle do?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753349" y="1300797"/>
            <a:ext cx="3387091" cy="401648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A.Great</a:t>
            </a:r>
            <a:r>
              <a:rPr lang="en-US" altLang="zh-CN" sz="3400" dirty="0" smtClean="0">
                <a:latin typeface="Times New Roman"/>
                <a:ea typeface="宋体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B.He’s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 scientist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C.Thank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you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D.Yes,he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E.No,I’m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not.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345061" y="18274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5536" y="26176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9696" y="34004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7338" y="4161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69360" y="49361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162</Words>
  <Application>Microsoft Office PowerPoint</Application>
  <PresentationFormat>自定义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方正大标宋_GBK</vt:lpstr>
      <vt:lpstr>Times New Roman</vt:lpstr>
      <vt:lpstr>Calibri</vt:lpstr>
      <vt:lpstr>方正隶变_GBK</vt:lpstr>
      <vt:lpstr>方正小标宋_GBK</vt:lpstr>
      <vt:lpstr>微软雅黑</vt:lpstr>
      <vt:lpstr>方正黑体_GBK</vt:lpstr>
      <vt:lpstr>汉仪雅酷黑 95W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2026-03-03T00:38:36Z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