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08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大标宋简体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大标宋_GBK" pitchFamily="65" charset="-122"/>
      <p:regular r:id="rId17"/>
    </p:embeddedFont>
    <p:embeddedFont>
      <p:font typeface="方正黑体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第三课时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Speed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1.Sarah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be 12 years old next week.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work hard to make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梦想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come true.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3.Look!The cute dog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睡觉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4.Grandpa Yuan wants to grow tall rice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水稻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6780" y="171311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34069" y="2475111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dream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40659" y="3256161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sleeping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01239" y="4027686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722425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二、给下列句子选择合适的图片。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1798769"/>
            <a:ext cx="10618152" cy="2116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85415" y="3943349"/>
            <a:ext cx="105550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)1.Grandpa Yuan often works in the fields.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)2.He wants to grow tall rice plants.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3.Huahua is sleeping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3416" y="40788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3416" y="48589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5325" y="57160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11" y="1312995"/>
            <a:ext cx="10618152" cy="2116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90190" y="3524249"/>
            <a:ext cx="105550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)4.Grandpa Yuan is a scientist.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5.Huahua likes playing with the rice plants.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2466" y="37396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56643" y="4494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93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5866766" cy="5816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三、根据句子选出答语。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1.What are Amy and her grandpa doing?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2.Is your grandma watering the vegetables?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3.Are your seeds growing?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4.What are you doing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Chenchen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)5.What’s this?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45087" y="1531277"/>
            <a:ext cx="4856363" cy="48013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plant’s root.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D.They’re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planting seeds.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watching the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plants.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watching insects.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6468" y="14550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2311" y="25753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7893" y="37691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2786" y="48849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0391" y="6018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192</Words>
  <Application>Microsoft Office PowerPoint</Application>
  <PresentationFormat>自定义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方正小标宋_GBK</vt:lpstr>
      <vt:lpstr>Times New Roman</vt:lpstr>
      <vt:lpstr>汉仪雅酷黑 95W</vt:lpstr>
      <vt:lpstr>方正大标宋简体</vt:lpstr>
      <vt:lpstr>Calibri</vt:lpstr>
      <vt:lpstr>方正隶变_GBK</vt:lpstr>
      <vt:lpstr>微软雅黑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2026-03-19T06:08:37Z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