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4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小标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942975"/>
            <a:ext cx="108832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一、圈出与所给单词同类的一项。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1.seed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They’re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planting a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small  tree  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2.tall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stem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is  thin 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3.sleeping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grandpa is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reading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813592" y="2013420"/>
            <a:ext cx="854158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556250" y="2711651"/>
            <a:ext cx="904874" cy="534887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175292" y="3447306"/>
            <a:ext cx="1511383" cy="7273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0" y="861094"/>
            <a:ext cx="98869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二、读句子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选择与句子相符的图片。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)1.I water the flowers two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times a week. 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408271" y="17767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2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25357" y="1830273"/>
            <a:ext cx="3334442" cy="1598727"/>
          </a:xfrm>
          <a:prstGeom prst="rect">
            <a:avLst/>
          </a:prstGeom>
        </p:spPr>
      </p:pic>
      <p:pic>
        <p:nvPicPr>
          <p:cNvPr id="10" name="image21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44406" y="3811954"/>
            <a:ext cx="3329477" cy="159634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37789" y="3505884"/>
            <a:ext cx="649168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)2.My plant is growing.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Look at the little leaves.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1474946" y="36927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1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49207" y="1429213"/>
            <a:ext cx="3376276" cy="16187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124" y="1209675"/>
            <a:ext cx="625855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</a:rPr>
              <a:t>3.Dalong is planting the 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sunflower seeds.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684743" y="13992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47725" y="971550"/>
            <a:ext cx="106641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the bedroom.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drawing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draw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C.drawing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 have got some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seeds.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A.cucumbers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B.cucumber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C.corns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2343" y="19417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4488" y="35133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47725" y="971550"/>
            <a:ext cx="106641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)3.—Are Amy and her mum planting in the garden?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—Yes,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like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 grandpa.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A.stay</a:t>
            </a:r>
            <a:r>
              <a:rPr lang="en-US" altLang="zh-CN" sz="3400" dirty="0">
                <a:latin typeface="Times New Roman"/>
                <a:ea typeface="宋体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</a:rPr>
              <a:t>B.stays</a:t>
            </a:r>
            <a:r>
              <a:rPr lang="en-US" altLang="zh-CN" sz="3400" dirty="0">
                <a:latin typeface="Times New Roman"/>
                <a:ea typeface="宋体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</a:rPr>
              <a:t>C.staying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544366" y="11701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4366" y="35228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303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143</Words>
  <Application>Microsoft Office PowerPoint</Application>
  <PresentationFormat>自定义</PresentationFormat>
  <Paragraphs>45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方正大标宋_GBK</vt:lpstr>
      <vt:lpstr>Times New Roman</vt:lpstr>
      <vt:lpstr>Calibri</vt:lpstr>
      <vt:lpstr>方正隶变_GBK</vt:lpstr>
      <vt:lpstr>微软雅黑</vt:lpstr>
      <vt:lpstr>方正小标宋_GBK</vt:lpstr>
      <vt:lpstr>方正黑体_GBK</vt:lpstr>
      <vt:lpstr>Wingdings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2026-03-20T07:43:11Z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