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427" r:id="rId11"/>
  </p:sldIdLst>
  <p:sldSz cx="12192000" cy="6858000"/>
  <p:notesSz cx="6858000" cy="9144000"/>
  <p:embeddedFontLst>
    <p:embeddedFont>
      <p:font typeface="方正隶变_GBK" charset="-122"/>
      <p:regular r:id="rId12"/>
    </p:embeddedFon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黑体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6.ti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第六课时 </a:t>
            </a:r>
            <a:r>
              <a:rPr lang="en-US" altLang="zh-CN" sz="6000" dirty="0"/>
              <a:t>Wrap up—Let’s explore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5272" y="875667"/>
            <a:ext cx="6724918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一、给下列句子选择合适的图片。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5272" y="1625431"/>
            <a:ext cx="11071347" cy="14525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3201749"/>
            <a:ext cx="1094551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girl has got picture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talent.She’s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 painting.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)2.My brother is good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running.He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got body talent.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7425" y="34085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7425" y="41287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73013" y="987868"/>
            <a:ext cx="11071347" cy="14525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747" y="2656941"/>
            <a:ext cx="108631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3.Jack is good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maths.He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got number talent.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)4.—What’s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She’s good at dancing.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)5.My dad is good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cooking.He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cook nice food.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8068" y="28134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9977" y="36433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8237" y="5129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1094"/>
            <a:ext cx="108190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二、选词补全短文。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works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painting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draw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This is my friend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Shanshan.She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play the piano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Listen!She’s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hard.She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has got musical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talent.And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has got picture talent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too.She’s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.She can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761688"/>
            <a:ext cx="7390700" cy="6795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61030" y="3278459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93562" y="3261751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9125" y="4843618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painting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65342" y="4843618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draw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35519" y="4871445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88169"/>
            <a:ext cx="10693168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Lucy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正在制作元旦晚会的视频。写单词帮她补全视频脚本。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916703"/>
            <a:ext cx="7666990" cy="535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95.jpeg"/>
          <p:cNvPicPr/>
          <p:nvPr/>
        </p:nvPicPr>
        <p:blipFill rotWithShape="1">
          <a:blip r:embed="rId5"/>
          <a:srcRect r="75000"/>
          <a:stretch/>
        </p:blipFill>
        <p:spPr>
          <a:xfrm>
            <a:off x="375285" y="916703"/>
            <a:ext cx="3963670" cy="5387534"/>
          </a:xfrm>
          <a:prstGeom prst="rect">
            <a:avLst/>
          </a:prstGeom>
        </p:spPr>
      </p:pic>
      <p:pic>
        <p:nvPicPr>
          <p:cNvPr id="9" name="image95.jpeg"/>
          <p:cNvPicPr/>
          <p:nvPr/>
        </p:nvPicPr>
        <p:blipFill rotWithShape="1">
          <a:blip r:embed="rId5"/>
          <a:srcRect l="25000" r="50000"/>
          <a:stretch/>
        </p:blipFill>
        <p:spPr>
          <a:xfrm>
            <a:off x="4338955" y="886073"/>
            <a:ext cx="3963670" cy="53875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118691"/>
            <a:ext cx="7897811" cy="552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95.jpeg"/>
          <p:cNvPicPr/>
          <p:nvPr/>
        </p:nvPicPr>
        <p:blipFill rotWithShape="1">
          <a:blip r:embed="rId5"/>
          <a:srcRect l="50000" r="26179"/>
          <a:stretch/>
        </p:blipFill>
        <p:spPr>
          <a:xfrm>
            <a:off x="956865" y="989990"/>
            <a:ext cx="3948906" cy="5791810"/>
          </a:xfrm>
          <a:prstGeom prst="rect">
            <a:avLst/>
          </a:prstGeom>
        </p:spPr>
      </p:pic>
      <p:pic>
        <p:nvPicPr>
          <p:cNvPr id="9" name="image95.jpeg"/>
          <p:cNvPicPr/>
          <p:nvPr/>
        </p:nvPicPr>
        <p:blipFill rotWithShape="1">
          <a:blip r:embed="rId5"/>
          <a:srcRect l="74335"/>
          <a:stretch/>
        </p:blipFill>
        <p:spPr>
          <a:xfrm>
            <a:off x="4905771" y="984755"/>
            <a:ext cx="4254499" cy="57918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205" y="879628"/>
            <a:ext cx="5961888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补全答语。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9205" y="1672922"/>
            <a:ext cx="1031842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1.—What are the boys doing?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.—Is Tony swimming in the sea?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8" name="image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39120" y="1967289"/>
            <a:ext cx="1997159" cy="1905869"/>
          </a:xfrm>
          <a:prstGeom prst="rect">
            <a:avLst/>
          </a:prstGeom>
        </p:spPr>
      </p:pic>
      <p:pic>
        <p:nvPicPr>
          <p:cNvPr id="9" name="image9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42316" y="4017449"/>
            <a:ext cx="2026183" cy="193356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95973" y="2925835"/>
            <a:ext cx="574634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They are playing football.</a:t>
            </a:r>
          </a:p>
        </p:txBody>
      </p:sp>
      <p:sp>
        <p:nvSpPr>
          <p:cNvPr id="11" name="矩形 10"/>
          <p:cNvSpPr/>
          <p:nvPr/>
        </p:nvSpPr>
        <p:spPr>
          <a:xfrm>
            <a:off x="1639639" y="5061644"/>
            <a:ext cx="18498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Yes,he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88169"/>
            <a:ext cx="1034082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3.—What’s her talent?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4</a:t>
            </a:r>
            <a:r>
              <a:rPr lang="en-US" altLang="zh-CN" sz="3400" dirty="0">
                <a:latin typeface="Times New Roman"/>
                <a:ea typeface="宋体"/>
              </a:rPr>
              <a:t>.—What’s your sister good at?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8" name="image9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66527" y="957660"/>
            <a:ext cx="1816459" cy="1733429"/>
          </a:xfrm>
          <a:prstGeom prst="rect">
            <a:avLst/>
          </a:prstGeom>
        </p:spPr>
      </p:pic>
      <p:pic>
        <p:nvPicPr>
          <p:cNvPr id="9" name="image9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98661" y="3277194"/>
            <a:ext cx="1724179" cy="164536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9034" y="2180557"/>
            <a:ext cx="60893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Her talent is dancing.</a:t>
            </a:r>
          </a:p>
        </p:txBody>
      </p:sp>
      <p:sp>
        <p:nvSpPr>
          <p:cNvPr id="10" name="矩形 9"/>
          <p:cNvSpPr/>
          <p:nvPr/>
        </p:nvSpPr>
        <p:spPr>
          <a:xfrm>
            <a:off x="1209034" y="4222126"/>
            <a:ext cx="563699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She’s good at taking photos.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210</Words>
  <Application>Microsoft Office PowerPoint</Application>
  <PresentationFormat>自定义</PresentationFormat>
  <Paragraphs>56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方正隶变_GBK</vt:lpstr>
      <vt:lpstr>方正小标宋_GBK</vt:lpstr>
      <vt:lpstr>Calibri</vt:lpstr>
      <vt:lpstr>方正黑体_GBK</vt:lpstr>
      <vt:lpstr>汉仪雅酷黑 95W</vt:lpstr>
      <vt:lpstr>微软雅黑</vt:lpstr>
      <vt:lpstr>Wingdings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233</cp:revision>
  <dcterms:created xsi:type="dcterms:W3CDTF">2019-06-19T02:08:00Z</dcterms:created>
  <dcterms:modified xsi:type="dcterms:W3CDTF">2026-03-14T06:51:29Z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