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509" r:id="rId6"/>
    <p:sldId id="510" r:id="rId7"/>
    <p:sldId id="511" r:id="rId8"/>
    <p:sldId id="427" r:id="rId9"/>
  </p:sldIdLst>
  <p:sldSz cx="12192000" cy="6858000"/>
  <p:notesSz cx="6858000" cy="9144000"/>
  <p:embeddedFontLst>
    <p:embeddedFont>
      <p:font typeface="方正黑体_GBK" pitchFamily="65" charset="-122"/>
      <p:regular r:id="rId10"/>
    </p:embeddedFont>
    <p:embeddedFont>
      <p:font typeface="方正大标宋_GBK" pitchFamily="65" charset="-122"/>
      <p:regular r:id="rId11"/>
    </p:embeddedFont>
    <p:embeddedFont>
      <p:font typeface="方正仿宋_GBK" pitchFamily="65" charset="-12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微软雅黑" pitchFamily="34" charset="-122"/>
      <p:regular r:id="rId17"/>
      <p:bold r:id="rId18"/>
    </p:embeddedFont>
    <p:embeddedFont>
      <p:font typeface="方正小标宋_GBK" pitchFamily="65" charset="-122"/>
      <p:regular r:id="rId19"/>
    </p:embeddedFont>
    <p:embeddedFont>
      <p:font typeface="方正隶变_GBK" pitchFamily="65" charset="-122"/>
      <p:regular r:id="rId20"/>
    </p:embeddedFont>
    <p:embeddedFont>
      <p:font typeface="方正大标宋简体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第六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课时 </a:t>
            </a:r>
            <a:endParaRPr lang="en-US" altLang="zh-CN" sz="6000" dirty="0" smtClean="0">
              <a:latin typeface="方正大标宋_GBK" pitchFamily="65" charset="-122"/>
              <a:ea typeface="方正大标宋_GBK" pitchFamily="65" charset="-122"/>
            </a:endParaRPr>
          </a:p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Wrap up—Let’s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explore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45341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5021580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5036969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5"/>
            <a:ext cx="1089279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一、选出每组单词中与所给例词属于同类的一项。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)1.doctor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A.happy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B.family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C.teacher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2.busy	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A.tired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B.teach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C.station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)3.sweep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A.easy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B.work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C.often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4.worker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A.job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B.help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C.police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officer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)5.what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A.water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B.dream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C.how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70866" y="18369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8138" y="261203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90636" y="33514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97663" y="41610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81111" y="49230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699" y="861094"/>
            <a:ext cx="1086421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二、根据句子选择合适的图片。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)1.My dad is a police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officer.He’s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busy and tired.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9591" y="17893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8901" y="2613881"/>
            <a:ext cx="6596892" cy="1815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52475" y="1028701"/>
            <a:ext cx="10759439" cy="1578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2.—Who works here?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Scientists work here.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70171" y="119760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9" name="image3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820352" y="2610760"/>
            <a:ext cx="2180273" cy="1532533"/>
          </a:xfrm>
          <a:prstGeom prst="rect">
            <a:avLst/>
          </a:prstGeom>
        </p:spPr>
      </p:pic>
      <p:pic>
        <p:nvPicPr>
          <p:cNvPr id="10" name="image3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354251" y="2746308"/>
            <a:ext cx="2079387" cy="146162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968626" y="2746308"/>
            <a:ext cx="538562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             B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14375" y="971551"/>
            <a:ext cx="1079754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)3.Mr Liu is a bus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driver.He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takes people to everywhere.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27321" y="118699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68626" y="2746308"/>
            <a:ext cx="538562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           B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3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690764" y="2746308"/>
            <a:ext cx="2052686" cy="1404670"/>
          </a:xfrm>
          <a:prstGeom prst="rect">
            <a:avLst/>
          </a:prstGeom>
        </p:spPr>
      </p:pic>
      <p:pic>
        <p:nvPicPr>
          <p:cNvPr id="10" name="image3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228521" y="2746308"/>
            <a:ext cx="2172654" cy="142927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952501"/>
            <a:ext cx="7137689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补全句子或对话。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3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091647" y="2151459"/>
            <a:ext cx="1863949" cy="13239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6865" y="1971675"/>
            <a:ext cx="8181057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does your uncle do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He’s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driver.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58956" y="2028825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What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13652" y="2813447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taxi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1" name="image4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170499" y="4030027"/>
            <a:ext cx="1760015" cy="1589723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937815" y="4129385"/>
            <a:ext cx="695841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does your dad work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He works in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33475" y="4181454"/>
            <a:ext cx="13484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Where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89765" y="4960381"/>
            <a:ext cx="156805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hospital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19149" y="1009650"/>
            <a:ext cx="1069276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根据答语写出问句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—My aunt is a nurse.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09775" y="1057275"/>
            <a:ext cx="52578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What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does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your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aunt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do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168</Words>
  <Application>Microsoft Office PowerPoint</Application>
  <PresentationFormat>自定义</PresentationFormat>
  <Paragraphs>55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Arial</vt:lpstr>
      <vt:lpstr>宋体</vt:lpstr>
      <vt:lpstr>方正黑体_GBK</vt:lpstr>
      <vt:lpstr>方正大标宋_GBK</vt:lpstr>
      <vt:lpstr>汉仪雅酷黑 95W</vt:lpstr>
      <vt:lpstr>方正仿宋_GBK</vt:lpstr>
      <vt:lpstr>Times New Roman</vt:lpstr>
      <vt:lpstr>Calibri</vt:lpstr>
      <vt:lpstr>微软雅黑</vt:lpstr>
      <vt:lpstr>方正小标宋_GBK</vt:lpstr>
      <vt:lpstr>方正隶变_GBK</vt:lpstr>
      <vt:lpstr>Wingdings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294</cp:revision>
  <dcterms:created xsi:type="dcterms:W3CDTF">2019-06-19T02:08:00Z</dcterms:created>
  <dcterms:modified xsi:type="dcterms:W3CDTF">2026-02-26T07:14:54Z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