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4" r:id="rId7"/>
    <p:sldId id="515" r:id="rId8"/>
    <p:sldId id="516" r:id="rId9"/>
    <p:sldId id="517" r:id="rId10"/>
    <p:sldId id="427" r:id="rId11"/>
  </p:sldIdLst>
  <p:sldSz cx="12192000" cy="6858000"/>
  <p:notesSz cx="6858000" cy="9144000"/>
  <p:embeddedFontLst>
    <p:embeddedFont>
      <p:font typeface="方正大标宋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黑体_GBK" pitchFamily="65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22394" y="975394"/>
            <a:ext cx="1581007" cy="1405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889669"/>
            <a:ext cx="856297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用阿拉伯数字按所听顺序标号。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11" y="2878065"/>
            <a:ext cx="10744790" cy="199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26334" y="43132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2809" y="43030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07802" y="43132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50984" y="43132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2815" y="43132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选出录音中包含的单词。本题读两遍。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)1.A.our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)2.A.dot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3.A.rainbow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B.raindrop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C.rainy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4.A.family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C.festival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5.A.lovely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B.leaves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C.light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5170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5170" y="26461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3147" y="3360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3147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3147" y="49502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14400"/>
            <a:ext cx="10854690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判断下列图片与录音是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2743129"/>
            <a:ext cx="10983278" cy="200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32589" y="41812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3339" y="41812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7909" y="41812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00089" y="41470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95614" y="415363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)1.A.Yes,she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)2.A.No,there 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pens.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6620" y="18244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865" y="4132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)3.A.Yes,you can.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B.Sure.Let’s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write together.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)4.A.Yes,there is.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picnic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8045" y="1055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8995" y="3379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9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99194"/>
            <a:ext cx="107689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5.A.It’s a football.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root.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School Fair.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3891" y="1088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12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828675" y="899195"/>
            <a:ext cx="106832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把人物和相对应的活动连线。本题读两遍。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2830" y="1936115"/>
            <a:ext cx="9894930" cy="403606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62483" y="2842555"/>
            <a:ext cx="2519042" cy="19199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748533" y="2842555"/>
            <a:ext cx="2842892" cy="19199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062483" y="2737780"/>
            <a:ext cx="5305425" cy="20247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958708" y="2737780"/>
            <a:ext cx="309242" cy="2100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0811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18244"/>
            <a:ext cx="108585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are having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forest.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birthday activity in our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planting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the forest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for help.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364666" y="1732161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field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3822" y="1732161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2763" y="2516479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1763" y="2534443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special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2801" y="4084836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6622" y="4089400"/>
            <a:ext cx="21002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sunflowers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6075" y="4846836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0027" y="485636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keeper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773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247</Words>
  <Application>Microsoft Office PowerPoint</Application>
  <PresentationFormat>自定义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方正大标宋简体</vt:lpstr>
      <vt:lpstr>Times New Roman</vt:lpstr>
      <vt:lpstr>汉仪雅酷黑 95W</vt:lpstr>
      <vt:lpstr>Calibri</vt:lpstr>
      <vt:lpstr>方正小标宋_GBK</vt:lpstr>
      <vt:lpstr>方正隶变_GBK</vt:lpstr>
      <vt:lpstr>微软雅黑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2026-03-20T00:40:06Z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