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18" r:id="rId7"/>
    <p:sldId id="529" r:id="rId8"/>
    <p:sldId id="519" r:id="rId9"/>
    <p:sldId id="427" r:id="rId10"/>
  </p:sldIdLst>
  <p:sldSz cx="12192000" cy="6858000"/>
  <p:notesSz cx="6858000" cy="9144000"/>
  <p:embeddedFontLst>
    <p:embeddedFont>
      <p:font typeface="方正小标宋_GBK" pitchFamily="65" charset="-122"/>
      <p:regular r:id="rId11"/>
    </p:embeddedFont>
    <p:embeddedFont>
      <p:font typeface="方正隶变_GBK" charset="-122"/>
      <p:regular r:id="rId12"/>
    </p:embeddedFont>
    <p:embeddedFont>
      <p:font typeface="方正大标宋简体" charset="-122"/>
      <p:regular r:id="rId13"/>
    </p:embeddedFont>
    <p:embeddedFont>
      <p:font typeface="方正黑体_GBK" pitchFamily="65" charset="-122"/>
      <p:regular r:id="rId14"/>
    </p:embeddedFont>
    <p:embeddedFont>
      <p:font typeface="NEU-BZ" pitchFamily="2" charset="-122"/>
      <p:regular r:id="rId15"/>
      <p:bold r:id="rId16"/>
      <p:italic r:id="rId17"/>
      <p:boldItalic r:id="rId18"/>
    </p:embeddedFont>
    <p:embeddedFont>
      <p:font typeface="方正书宋_GBK" pitchFamily="65" charset="-122"/>
      <p:regular r:id="rId19"/>
    </p:embeddedFont>
    <p:embeddedFont>
      <p:font typeface="微软雅黑" pitchFamily="34" charset="-122"/>
      <p:regular r:id="rId20"/>
      <p:bold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4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4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/>
              <a:t>第三课时 </a:t>
            </a:r>
            <a:r>
              <a:rPr lang="en-US" altLang="zh-CN" sz="6000" dirty="0"/>
              <a:t>Speed up</a:t>
            </a:r>
            <a:endParaRPr lang="zh-CN" altLang="zh-CN" sz="6000" dirty="0"/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4" y="867343"/>
            <a:ext cx="1076866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一、单项选择。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)1.My grandpa is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books about plants.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A.read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B.reading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C.reads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)2.Dad often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at night.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A.works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B.working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C.work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4806" y="177316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84806" y="330096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06804" y="867343"/>
            <a:ext cx="10768668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3.—What are Amy and Sam doing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flying kites.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A.She’s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B.He’s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C.They’re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4.The farmers are picking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in the fields.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A.cornes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B.corn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C.corns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5.I like playing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my sister.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A.with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B.to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C.of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53188" y="106054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53188" y="329114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63219" y="488519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48079" y="876056"/>
            <a:ext cx="1089450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二、用所给单词的适当形式填空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补全句子。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1.Grandpa Yang likes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(sit) under the apple tree.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2.Wang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Peng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often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(draw) in the art room after school.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3.Mingming wants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(grow) an orange tree in the garden.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71235" y="1764945"/>
            <a:ext cx="226215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sitting/to sit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24694" y="3361351"/>
            <a:ext cx="12266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draws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24694" y="4902662"/>
            <a:ext cx="15295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to grow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48079" y="876056"/>
            <a:ext cx="1089450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4.I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travel) to Chengdu with Dad next week.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5.Grandpa Yuan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(have) two dreams.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1355" y="1035147"/>
            <a:ext cx="19688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will travel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42619" y="2537257"/>
            <a:ext cx="7665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has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8" y="850337"/>
            <a:ext cx="10877725" cy="2132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三、课间李华和同学们分享了爷爷的故事。选词填空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补全短文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。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seeds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come true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sleeping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farmer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staying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134.jpeg"/>
          <p:cNvPicPr/>
          <p:nvPr/>
        </p:nvPicPr>
        <p:blipFill rotWithShape="1">
          <a:blip r:embed="rId4"/>
          <a:srcRect l="9371"/>
          <a:stretch/>
        </p:blipFill>
        <p:spPr>
          <a:xfrm>
            <a:off x="8251682" y="3350196"/>
            <a:ext cx="2922454" cy="251892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49292" y="2265028"/>
            <a:ext cx="8649049" cy="65434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9082" y="2807060"/>
            <a:ext cx="1072672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I’m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Li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Hua.My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grandpa is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He grows rice plants in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fields.I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like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with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Grandpa.He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works very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hard.He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plants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in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spring.He’s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tired every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day.Look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at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this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82848" y="3720410"/>
            <a:ext cx="13500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farmer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54827" y="4507525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staying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57873" y="6013252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seeds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8" y="850337"/>
            <a:ext cx="10877725" cy="772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seeds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come true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sleeping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farmer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staying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134.jpeg"/>
          <p:cNvPicPr/>
          <p:nvPr/>
        </p:nvPicPr>
        <p:blipFill rotWithShape="1">
          <a:blip r:embed="rId4"/>
          <a:srcRect l="9371"/>
          <a:stretch/>
        </p:blipFill>
        <p:spPr>
          <a:xfrm>
            <a:off x="8511740" y="3595625"/>
            <a:ext cx="2627974" cy="226510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40359" y="968515"/>
            <a:ext cx="8649049" cy="65434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5459" y="1792518"/>
            <a:ext cx="1093712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photo!He’s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under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tree.He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wants to have a big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farm.I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say, “Your dream will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!” Grandpa smiles.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93852" y="1937579"/>
            <a:ext cx="16401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sleeping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900860" y="2708153"/>
            <a:ext cx="191911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come true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65308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4" y="871067"/>
            <a:ext cx="10852558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四、根据中文提示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填上所缺单词。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are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you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你在做什么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?)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—I’m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sunflower seeds.(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我在种向日葵的种子。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2.The baby is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睡觉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为什么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aren’t my seeds growing?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4.My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will come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我的梦想将会实现。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72371" y="1749667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What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51875" y="1749667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doing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19733" y="2579610"/>
            <a:ext cx="16161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planting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88904" y="4080642"/>
            <a:ext cx="16401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sleeping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3543" y="4843487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Why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98042" y="5623371"/>
            <a:ext cx="12763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dream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44348" y="5644076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true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187</Words>
  <Application>Microsoft Office PowerPoint</Application>
  <PresentationFormat>自定义</PresentationFormat>
  <Paragraphs>78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Arial</vt:lpstr>
      <vt:lpstr>宋体</vt:lpstr>
      <vt:lpstr>方正小标宋_GBK</vt:lpstr>
      <vt:lpstr>方正隶变_GBK</vt:lpstr>
      <vt:lpstr>汉仪雅酷黑 95W</vt:lpstr>
      <vt:lpstr>方正大标宋简体</vt:lpstr>
      <vt:lpstr>方正黑体_GBK</vt:lpstr>
      <vt:lpstr>NEU-BZ</vt:lpstr>
      <vt:lpstr>方正书宋_GBK</vt:lpstr>
      <vt:lpstr>微软雅黑</vt:lpstr>
      <vt:lpstr>Wingdings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235</cp:revision>
  <dcterms:created xsi:type="dcterms:W3CDTF">2019-06-19T02:08:00Z</dcterms:created>
  <dcterms:modified xsi:type="dcterms:W3CDTF">2026-03-20T02:52:28Z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