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14" r:id="rId4"/>
    <p:sldId id="515" r:id="rId5"/>
    <p:sldId id="507" r:id="rId6"/>
    <p:sldId id="508" r:id="rId7"/>
    <p:sldId id="516" r:id="rId8"/>
    <p:sldId id="427" r:id="rId9"/>
  </p:sldIdLst>
  <p:sldSz cx="12192000" cy="6858000"/>
  <p:notesSz cx="6858000" cy="9144000"/>
  <p:embeddedFontLst>
    <p:embeddedFont>
      <p:font typeface="方正大标宋_GBK" pitchFamily="65" charset="-122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方正隶变_GBK" pitchFamily="65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方正小标宋_GBK" pitchFamily="65" charset="-122"/>
      <p:regular r:id="rId18"/>
    </p:embeddedFont>
    <p:embeddedFont>
      <p:font typeface="方正黑体_GBK" pitchFamily="65" charset="-122"/>
      <p:regular r:id="rId19"/>
    </p:embeddedFont>
    <p:embeddedFont>
      <p:font typeface="方正大标宋简体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viewProps" Target="view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综合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一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zh-CN" sz="6000" b="1" dirty="0">
              <a:latin typeface="方正大标宋_GBK" pitchFamily="65" charset="-122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5" y="861095"/>
            <a:ext cx="1093089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一、选出不同类的一项。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)1.A.world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B.around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C.city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)2.A.take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B.note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C.vote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)3.A.favourite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B.give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C.excited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4.A.writing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B.singing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C.sing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5.A.hour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B.minute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C.time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75641" y="181788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51596" y="259718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85886" y="342900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85886" y="41515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86606" y="495021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889844"/>
            <a:ext cx="1091184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二、单项选择。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)1.There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some milk on the table.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A.are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B.is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C.lots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of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)2.We can do it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ten hours.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A.at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B.with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C.in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5061" y="183693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55306" y="34290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7674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889844"/>
            <a:ext cx="1091184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3.Let’s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special activity.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A.have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B.has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C.do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4.—Are there any animals?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No,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A.there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B.they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aren’t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C.there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aren’t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87050" y="1065411"/>
            <a:ext cx="5838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22502" y="263684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01660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927944"/>
            <a:ext cx="1091184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)5.Lingling will sing a Chinese song in 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A.Music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Week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B.Book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Week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C.Science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Day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1016" y="11416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09599" y="861094"/>
            <a:ext cx="1090231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三、给下列句子选择合适的答语。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)1.What does your mum do?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)2.What’s the activity?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3.Is there a Field Trip in your school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66774" y="4124324"/>
            <a:ext cx="9077326" cy="244682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A.Yes,there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B.She’s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nurse.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Drama Night.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D.No,there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aren’t.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E.Yes,I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am.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F.He’s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playing with his sister.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35536" y="182326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35536" y="25989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11491" y="340042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09599" y="899194"/>
            <a:ext cx="1090231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)4.What’s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Daming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doing?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)5.Are you drawing a picture?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)6.Are there any books in your school bag?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47725" y="3476625"/>
            <a:ext cx="8943976" cy="244682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A.Yes,there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B.She’s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nurse.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Drama Night.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D.No,there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aren’t.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E.Yes,I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am.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F.He’s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playing with his sister.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58265" y="1065411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58265" y="181482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19699" y="26465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1995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</TotalTime>
  <Words>182</Words>
  <Application>Microsoft Office PowerPoint</Application>
  <PresentationFormat>自定义</PresentationFormat>
  <Paragraphs>70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Arial</vt:lpstr>
      <vt:lpstr>宋体</vt:lpstr>
      <vt:lpstr>方正大标宋_GBK</vt:lpstr>
      <vt:lpstr>Times New Roman</vt:lpstr>
      <vt:lpstr>Calibri</vt:lpstr>
      <vt:lpstr>方正隶变_GBK</vt:lpstr>
      <vt:lpstr>微软雅黑</vt:lpstr>
      <vt:lpstr>方正小标宋_GBK</vt:lpstr>
      <vt:lpstr>方正黑体_GBK</vt:lpstr>
      <vt:lpstr>Wingdings</vt:lpstr>
      <vt:lpstr>方正大标宋简体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292</cp:revision>
  <dcterms:created xsi:type="dcterms:W3CDTF">2019-06-19T02:08:00Z</dcterms:created>
  <dcterms:modified xsi:type="dcterms:W3CDTF">2026-03-20T07:50:36Z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