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黑体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隶变_GBK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5600" dirty="0"/>
              <a:t>第六课时 </a:t>
            </a:r>
            <a:r>
              <a:rPr lang="en-US" altLang="zh-CN" sz="5600" dirty="0"/>
              <a:t>Wrap up—Let’s explore</a:t>
            </a:r>
            <a:endParaRPr lang="zh-CN" altLang="zh-CN" sz="56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59441"/>
            <a:ext cx="10668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1.A.why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C.use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)2.A.make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B.feel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C.angry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3.A.I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4.A.yellow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C.excited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)5.A.gift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B.street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C.laugh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799" y="1848399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4766" y="26445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456" y="34333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6717" y="4196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2775" y="49779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609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is my birthday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这是我的生日礼物。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help your mum do some chores.(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你应帮助你妈妈做些家务。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3.See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week!(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下周见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cleaner cleans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every 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清洁工人每天扫这条街道。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0446" y="1740099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gift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50274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4852" y="407174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6630" y="4839966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street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287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grandma feel today?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better.Thank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A.How;feels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B.What;is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C.How;is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girl sings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well.She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school singing show.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out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827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887" y="4173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50337"/>
            <a:ext cx="1065122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so angry?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—Because my sister shout at 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887" y="10345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869336" cy="1491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200" b="1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200" b="1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在微信上聊天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根据他们的聊天内容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方正黑体_GBK"/>
                <a:cs typeface="Times New Roman"/>
              </a:rPr>
              <a:t>完成任务。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3.jpeg"/>
          <p:cNvPicPr/>
          <p:nvPr/>
        </p:nvPicPr>
        <p:blipFill rotWithShape="1">
          <a:blip r:embed="rId4"/>
          <a:srcRect t="1" r="5413" b="1562"/>
          <a:stretch/>
        </p:blipFill>
        <p:spPr>
          <a:xfrm>
            <a:off x="889753" y="2338988"/>
            <a:ext cx="10250827" cy="4414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7682"/>
            <a:ext cx="1076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根据聊天内容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1.Lingling is happy today.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goes to the zoo with her dad.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is sad today.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)4.Tom breaks Amy’s story 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74628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035" y="26790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344149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035" y="41645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87412"/>
            <a:ext cx="1086933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:How do you feel today?(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根据实际情况仿写聊天内容中的画线句子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421" y="2523064"/>
            <a:ext cx="53112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 feel excited today.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199</Words>
  <Application>Microsoft Office PowerPoint</Application>
  <PresentationFormat>自定义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方正黑体_GBK</vt:lpstr>
      <vt:lpstr>方正小标宋_GBK</vt:lpstr>
      <vt:lpstr>Wingdings</vt:lpstr>
      <vt:lpstr>方正隶变_GBK</vt:lpstr>
      <vt:lpstr>方正大标宋简体</vt:lpstr>
      <vt:lpstr>Times New Roman</vt:lpstr>
      <vt:lpstr>Calibri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2026-03-04T01:59:04Z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