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4" r:id="rId5"/>
    <p:sldId id="515" r:id="rId6"/>
    <p:sldId id="508" r:id="rId7"/>
    <p:sldId id="516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隶变_GBK" pitchFamily="65" charset="-122"/>
      <p:regular r:id="rId15"/>
    </p:embeddedFont>
    <p:embeddedFont>
      <p:font typeface="方正小标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黑体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56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4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综合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5"/>
            <a:ext cx="109023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一、把下列单词按提示词归类。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excited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share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worried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gift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cough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jump	street	shout	scared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cry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brush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1.happy: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2.use: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3.book: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33674" y="3261752"/>
            <a:ext cx="64865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excited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worried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scared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19325" y="4037866"/>
            <a:ext cx="6477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share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cough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jump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shout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43175" y="4813826"/>
            <a:ext cx="51435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gift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street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brush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4" y="875468"/>
            <a:ext cx="1105852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1.—Is she angry?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.She’s scared.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isn’t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C.No,she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0541" y="1840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4" y="875468"/>
            <a:ext cx="1105852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)2.What does Amy get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her birthday?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C.of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)3.You can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cake tomorrow.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A.making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C.makes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0463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5061" y="26370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222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4" y="875468"/>
            <a:ext cx="1105852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feeling better now?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)5.When I feel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happy,I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A.cough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C.laugh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0171" y="1036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2320" y="26084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667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33451"/>
            <a:ext cx="744297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2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0927" y="1975802"/>
            <a:ext cx="10690145" cy="14531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0926" y="3609974"/>
            <a:ext cx="1069014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1.I’m cleaning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room.But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my brother keeps making it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dirty.I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2.Lucy takes part in the show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today.She’s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96936" y="4450358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angry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23443" y="5218311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12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1770" y="1249203"/>
            <a:ext cx="10690145" cy="14531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1770" y="2990850"/>
            <a:ext cx="1061930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get many birthday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from my friends.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4.Tingting has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ship.She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likes it very much.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very big and clean.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00613" y="3035498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gifts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95769" y="3818136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model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6729" y="4608711"/>
            <a:ext cx="1132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street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493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140</Words>
  <Application>Microsoft Office PowerPoint</Application>
  <PresentationFormat>自定义</PresentationFormat>
  <Paragraphs>60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方正大标宋_GBK</vt:lpstr>
      <vt:lpstr>Times New Roman</vt:lpstr>
      <vt:lpstr>Calibri</vt:lpstr>
      <vt:lpstr>方正隶变_GBK</vt:lpstr>
      <vt:lpstr>方正小标宋_GBK</vt:lpstr>
      <vt:lpstr>微软雅黑</vt:lpstr>
      <vt:lpstr>方正黑体_GBK</vt:lpstr>
      <vt:lpstr>汉仪雅酷黑 95W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2026-03-03T01:45:59Z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