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14" r:id="rId6"/>
    <p:sldId id="427" r:id="rId7"/>
  </p:sldIdLst>
  <p:sldSz cx="12192000" cy="6858000"/>
  <p:notesSz cx="6858000" cy="9144000"/>
  <p:embeddedFontLst>
    <p:embeddedFont>
      <p:font typeface="方正大标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隶变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MS Gothic" pitchFamily="49" charset="-128"/>
      <p:regular r:id="rId16"/>
    </p:embeddedFont>
    <p:embeddedFont>
      <p:font typeface="方正小标宋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总复习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47726"/>
            <a:ext cx="83439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000" dirty="0">
                <a:latin typeface="Times New Roman"/>
                <a:ea typeface="方正黑体_GBK"/>
                <a:cs typeface="Times New Roman"/>
              </a:rPr>
              <a:t>一、给下列图片选择合适的句子。</a:t>
            </a:r>
            <a:endParaRPr lang="zh-CN" altLang="zh-CN" sz="30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4" y="1404115"/>
            <a:ext cx="8572501" cy="1601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95326" y="3034877"/>
            <a:ext cx="10744198" cy="361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/>
                <a:ea typeface="宋体"/>
                <a:cs typeface="Times New Roman"/>
              </a:rPr>
              <a:t>A.The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 cat is </a:t>
            </a:r>
            <a:r>
              <a:rPr lang="en-US" altLang="zh-CN" sz="3000" dirty="0" err="1">
                <a:latin typeface="Times New Roman"/>
                <a:ea typeface="宋体"/>
                <a:cs typeface="Times New Roman"/>
              </a:rPr>
              <a:t>cute.It’s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000" dirty="0" smtClean="0">
                <a:latin typeface="Times New Roman"/>
                <a:ea typeface="宋体"/>
                <a:cs typeface="Times New Roman"/>
              </a:rPr>
              <a:t>wearing 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a T</a:t>
            </a:r>
            <a:r>
              <a:rPr lang="zh-CN" altLang="zh-CN" sz="30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shirt and shorts.</a:t>
            </a:r>
            <a:endParaRPr lang="zh-CN" altLang="zh-CN" sz="30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/>
                <a:ea typeface="宋体"/>
                <a:cs typeface="Times New Roman"/>
              </a:rPr>
              <a:t>B.The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 children are having a field trip.</a:t>
            </a:r>
            <a:endParaRPr lang="zh-CN" altLang="zh-CN" sz="30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/>
                <a:ea typeface="宋体"/>
                <a:cs typeface="Times New Roman"/>
              </a:rPr>
              <a:t>C.This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 is the flower of the plant.</a:t>
            </a:r>
            <a:endParaRPr lang="zh-CN" altLang="zh-CN" sz="30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D.—What’s the chicken’s talent</a:t>
            </a:r>
            <a:r>
              <a:rPr lang="en-US" altLang="zh-CN" sz="3000" dirty="0" smtClean="0">
                <a:latin typeface="Times New Roman"/>
                <a:ea typeface="宋体"/>
                <a:cs typeface="Times New Roman"/>
              </a:rPr>
              <a:t>?</a:t>
            </a:r>
            <a:r>
              <a:rPr lang="en-US" altLang="zh-CN" sz="30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0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It’s good at singing.</a:t>
            </a:r>
            <a:endParaRPr lang="zh-CN" altLang="zh-CN" sz="30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/>
                <a:ea typeface="宋体"/>
                <a:cs typeface="Times New Roman"/>
              </a:rPr>
              <a:t>E.The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 girl is </a:t>
            </a:r>
            <a:r>
              <a:rPr lang="en-US" altLang="zh-CN" sz="3000" dirty="0" err="1">
                <a:latin typeface="Times New Roman"/>
                <a:ea typeface="宋体"/>
                <a:cs typeface="Times New Roman"/>
              </a:rPr>
              <a:t>sad.She’s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000" dirty="0" smtClean="0">
                <a:latin typeface="Times New Roman"/>
                <a:ea typeface="宋体"/>
                <a:cs typeface="Times New Roman"/>
              </a:rPr>
              <a:t>crying.</a:t>
            </a:r>
            <a:r>
              <a:rPr lang="en-US" altLang="zh-CN" sz="3000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000" dirty="0" err="1" smtClean="0">
                <a:latin typeface="Times New Roman"/>
                <a:ea typeface="宋体"/>
                <a:cs typeface="Times New Roman"/>
              </a:rPr>
              <a:t>F.Xiaolin</a:t>
            </a:r>
            <a:r>
              <a:rPr lang="en-US" altLang="zh-CN" sz="30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is writing Chinese words.</a:t>
            </a:r>
            <a:endParaRPr lang="zh-CN" altLang="zh-CN" sz="30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/>
                <a:ea typeface="宋体"/>
                <a:cs typeface="Times New Roman"/>
              </a:rPr>
              <a:t>G.It’s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 my first Beijing opera show with </a:t>
            </a:r>
            <a:r>
              <a:rPr lang="en-US" altLang="zh-CN" sz="30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0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/>
                <a:ea typeface="宋体"/>
                <a:cs typeface="Times New Roman"/>
              </a:rPr>
              <a:t>H.Xiaoxiao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 wants to be a </a:t>
            </a:r>
            <a:r>
              <a:rPr lang="en-US" altLang="zh-CN" sz="3000" dirty="0" err="1">
                <a:latin typeface="Times New Roman"/>
                <a:ea typeface="宋体"/>
                <a:cs typeface="Times New Roman"/>
              </a:rPr>
              <a:t>dancer.She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 likes dancing.</a:t>
            </a:r>
            <a:endParaRPr lang="zh-CN" altLang="zh-CN" sz="30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87032" y="252267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48636" y="2522670"/>
            <a:ext cx="503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宋体"/>
              </a:rPr>
              <a:t>H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19825" y="252267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77972" y="253186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90574" y="2781300"/>
            <a:ext cx="10648949" cy="3930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/>
                <a:ea typeface="宋体"/>
                <a:cs typeface="Times New Roman"/>
              </a:rPr>
              <a:t>A.The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 cat is </a:t>
            </a:r>
            <a:r>
              <a:rPr lang="en-US" altLang="zh-CN" sz="3000" dirty="0" err="1">
                <a:latin typeface="Times New Roman"/>
                <a:ea typeface="宋体"/>
                <a:cs typeface="Times New Roman"/>
              </a:rPr>
              <a:t>cute.It’s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000" dirty="0" smtClean="0">
                <a:latin typeface="Times New Roman"/>
                <a:ea typeface="宋体"/>
                <a:cs typeface="Times New Roman"/>
              </a:rPr>
              <a:t>wearing 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a T</a:t>
            </a:r>
            <a:r>
              <a:rPr lang="zh-CN" altLang="zh-CN" sz="30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shirt and shorts.</a:t>
            </a:r>
            <a:endParaRPr lang="zh-CN" altLang="zh-CN" sz="30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/>
                <a:ea typeface="宋体"/>
                <a:cs typeface="Times New Roman"/>
              </a:rPr>
              <a:t>B.The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 children are having a field trip</a:t>
            </a:r>
            <a:r>
              <a:rPr lang="en-US" altLang="zh-CN" sz="30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0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/>
                <a:ea typeface="宋体"/>
                <a:cs typeface="Times New Roman"/>
              </a:rPr>
              <a:t>C.This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 is the flower of the plant</a:t>
            </a:r>
            <a:r>
              <a:rPr lang="en-US" altLang="zh-CN" sz="30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0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D.—What’s the chicken’s talent</a:t>
            </a:r>
            <a:r>
              <a:rPr lang="en-US" altLang="zh-CN" sz="3000" dirty="0" smtClean="0">
                <a:latin typeface="Times New Roman"/>
                <a:ea typeface="宋体"/>
                <a:cs typeface="Times New Roman"/>
              </a:rPr>
              <a:t>?</a:t>
            </a:r>
            <a:r>
              <a:rPr lang="en-US" altLang="zh-CN" sz="30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0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It’s good at singing.</a:t>
            </a:r>
            <a:endParaRPr lang="zh-CN" altLang="zh-CN" sz="30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/>
                <a:ea typeface="宋体"/>
                <a:cs typeface="Times New Roman"/>
              </a:rPr>
              <a:t>E.The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 girl is </a:t>
            </a:r>
            <a:r>
              <a:rPr lang="en-US" altLang="zh-CN" sz="3000" dirty="0" err="1">
                <a:latin typeface="Times New Roman"/>
                <a:ea typeface="宋体"/>
                <a:cs typeface="Times New Roman"/>
              </a:rPr>
              <a:t>sad.She’s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000" dirty="0" smtClean="0">
                <a:latin typeface="Times New Roman"/>
                <a:ea typeface="宋体"/>
                <a:cs typeface="Times New Roman"/>
              </a:rPr>
              <a:t>crying.</a:t>
            </a:r>
            <a:r>
              <a:rPr lang="en-US" altLang="zh-CN" sz="3000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000" dirty="0" err="1" smtClean="0">
                <a:latin typeface="Times New Roman"/>
                <a:ea typeface="宋体"/>
                <a:cs typeface="Times New Roman"/>
              </a:rPr>
              <a:t>F.Xiaolin</a:t>
            </a:r>
            <a:r>
              <a:rPr lang="en-US" altLang="zh-CN" sz="30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is writing Chinese words.</a:t>
            </a:r>
            <a:endParaRPr lang="zh-CN" altLang="zh-CN" sz="30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/>
                <a:ea typeface="宋体"/>
                <a:cs typeface="Times New Roman"/>
              </a:rPr>
              <a:t>G.It’s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 my first Beijing opera show with </a:t>
            </a:r>
            <a:r>
              <a:rPr lang="en-US" altLang="zh-CN" sz="30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0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/>
                <a:ea typeface="宋体"/>
                <a:cs typeface="Times New Roman"/>
              </a:rPr>
              <a:t>H.Xiaoxiao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 wants to be a </a:t>
            </a:r>
            <a:r>
              <a:rPr lang="en-US" altLang="zh-CN" sz="3000" dirty="0" err="1">
                <a:latin typeface="Times New Roman"/>
                <a:ea typeface="宋体"/>
                <a:cs typeface="Times New Roman"/>
              </a:rPr>
              <a:t>dancer.She</a:t>
            </a:r>
            <a:r>
              <a:rPr lang="en-US" altLang="zh-CN" sz="3000" dirty="0">
                <a:latin typeface="Times New Roman"/>
                <a:ea typeface="宋体"/>
                <a:cs typeface="Times New Roman"/>
              </a:rPr>
              <a:t> likes dancing.</a:t>
            </a:r>
            <a:endParaRPr lang="zh-CN" altLang="zh-CN" sz="30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915680"/>
            <a:ext cx="9634935" cy="1816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865681" y="2258281"/>
            <a:ext cx="561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宋体"/>
              </a:rPr>
              <a:t>E 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21773" y="225828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01411" y="2197440"/>
            <a:ext cx="503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宋体"/>
              </a:rPr>
              <a:t>G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98623" y="219744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90575" y="861095"/>
            <a:ext cx="107213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)1.—What does your uncle do?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—He’s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the fields.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A.painter;works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B.farmer;work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C.farmer;works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8516" y="18464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90575" y="861095"/>
            <a:ext cx="107213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)2.There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two masks on the table.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B.is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C.some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3.My brother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tree.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A.planting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B.is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planting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plant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)4.Sarah is good 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A.do magic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B.doing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magic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C.does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magic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5068" y="10273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35068" y="25703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47090" y="41515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5624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244</Words>
  <Application>Microsoft Office PowerPoint</Application>
  <PresentationFormat>自定义</PresentationFormat>
  <Paragraphs>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方正大标宋_GBK</vt:lpstr>
      <vt:lpstr>Times New Roman</vt:lpstr>
      <vt:lpstr>Calibri</vt:lpstr>
      <vt:lpstr>方正隶变_GBK</vt:lpstr>
      <vt:lpstr>微软雅黑</vt:lpstr>
      <vt:lpstr>MS Gothic</vt:lpstr>
      <vt:lpstr>方正小标宋_GBK</vt:lpstr>
      <vt:lpstr>方正黑体_GBK</vt:lpstr>
      <vt:lpstr>Wingdings</vt:lpstr>
      <vt:lpstr>方正大标宋简体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2026-03-20T07:39:32Z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